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5" r:id="rId13"/>
  </p:sldIdLst>
  <p:sldSz cx="18288000" cy="10287000"/>
  <p:notesSz cx="6858000" cy="9144000"/>
  <p:embeddedFontLst>
    <p:embeddedFont>
      <p:font typeface="Touvlo" panose="020B0604030403020204" pitchFamily="34" charset="77"/>
      <p:regular r:id="rId14"/>
    </p:embeddedFont>
    <p:embeddedFont>
      <p:font typeface="Touvlo Bold" panose="020B0804030403020204" pitchFamily="34" charset="7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89" autoAdjust="0"/>
  </p:normalViewPr>
  <p:slideViewPr>
    <p:cSldViewPr>
      <p:cViewPr varScale="1">
        <p:scale>
          <a:sx n="80" d="100"/>
          <a:sy n="80" d="100"/>
        </p:scale>
        <p:origin x="8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00056" cy="10287000"/>
            <a:chOff x="0" y="0"/>
            <a:chExt cx="218602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6023" cy="2709333"/>
            </a:xfrm>
            <a:custGeom>
              <a:avLst/>
              <a:gdLst/>
              <a:ahLst/>
              <a:cxnLst/>
              <a:rect l="l" t="t" r="r" b="b"/>
              <a:pathLst>
                <a:path w="2186023" h="2709333">
                  <a:moveTo>
                    <a:pt x="0" y="0"/>
                  </a:moveTo>
                  <a:lnTo>
                    <a:pt x="2186023" y="0"/>
                  </a:lnTo>
                  <a:lnTo>
                    <a:pt x="21860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D7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602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69036" y="2182848"/>
            <a:ext cx="7790264" cy="5227446"/>
            <a:chOff x="0" y="0"/>
            <a:chExt cx="10387019" cy="6969928"/>
          </a:xfrm>
        </p:grpSpPr>
        <p:sp>
          <p:nvSpPr>
            <p:cNvPr id="6" name="TextBox 6"/>
            <p:cNvSpPr txBox="1"/>
            <p:nvPr/>
          </p:nvSpPr>
          <p:spPr>
            <a:xfrm>
              <a:off x="0" y="1369015"/>
              <a:ext cx="10387019" cy="416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</a:pPr>
              <a:r>
                <a:rPr lang="en-US" sz="8000" b="1" dirty="0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Unit Testing in Software Development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79989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227825"/>
              <a:ext cx="10387019" cy="74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4486" y="484069"/>
            <a:ext cx="7311084" cy="9318862"/>
            <a:chOff x="0" y="0"/>
            <a:chExt cx="2682240" cy="3418840"/>
          </a:xfrm>
        </p:grpSpPr>
        <p:sp>
          <p:nvSpPr>
            <p:cNvPr id="10" name="Freeform 10"/>
            <p:cNvSpPr/>
            <p:nvPr/>
          </p:nvSpPr>
          <p:spPr>
            <a:xfrm>
              <a:off x="-21590" y="-40640"/>
              <a:ext cx="2766060" cy="3455670"/>
            </a:xfrm>
            <a:custGeom>
              <a:avLst/>
              <a:gdLst/>
              <a:ahLst/>
              <a:cxnLst/>
              <a:rect l="l" t="t" r="r" b="b"/>
              <a:pathLst>
                <a:path w="2766060" h="3455670">
                  <a:moveTo>
                    <a:pt x="91440" y="2453640"/>
                  </a:moveTo>
                  <a:lnTo>
                    <a:pt x="90170" y="2452370"/>
                  </a:lnTo>
                  <a:cubicBezTo>
                    <a:pt x="53340" y="2378710"/>
                    <a:pt x="63500" y="2291080"/>
                    <a:pt x="63500" y="2212340"/>
                  </a:cubicBezTo>
                  <a:cubicBezTo>
                    <a:pt x="63500" y="2179320"/>
                    <a:pt x="63500" y="2137410"/>
                    <a:pt x="64770" y="2105660"/>
                  </a:cubicBezTo>
                  <a:cubicBezTo>
                    <a:pt x="68580" y="2000250"/>
                    <a:pt x="41910" y="1897380"/>
                    <a:pt x="123190" y="1814830"/>
                  </a:cubicBezTo>
                  <a:cubicBezTo>
                    <a:pt x="170180" y="1765300"/>
                    <a:pt x="236220" y="1738630"/>
                    <a:pt x="309880" y="1739900"/>
                  </a:cubicBezTo>
                  <a:cubicBezTo>
                    <a:pt x="309880" y="1739900"/>
                    <a:pt x="566420" y="1741170"/>
                    <a:pt x="566420" y="1741170"/>
                  </a:cubicBezTo>
                  <a:cubicBezTo>
                    <a:pt x="716280" y="1748790"/>
                    <a:pt x="857250" y="1724660"/>
                    <a:pt x="905510" y="1583690"/>
                  </a:cubicBezTo>
                  <a:cubicBezTo>
                    <a:pt x="918210" y="1541780"/>
                    <a:pt x="914400" y="1456690"/>
                    <a:pt x="915670" y="1412240"/>
                  </a:cubicBezTo>
                  <a:cubicBezTo>
                    <a:pt x="914400" y="1393190"/>
                    <a:pt x="920750" y="1193800"/>
                    <a:pt x="916940" y="1181100"/>
                  </a:cubicBezTo>
                  <a:cubicBezTo>
                    <a:pt x="904240" y="1041400"/>
                    <a:pt x="1026160" y="923290"/>
                    <a:pt x="1164590" y="929640"/>
                  </a:cubicBezTo>
                  <a:cubicBezTo>
                    <a:pt x="1272540" y="930910"/>
                    <a:pt x="1389380" y="929640"/>
                    <a:pt x="1497330" y="929640"/>
                  </a:cubicBezTo>
                  <a:cubicBezTo>
                    <a:pt x="1626870" y="927100"/>
                    <a:pt x="1752600" y="773430"/>
                    <a:pt x="1750060" y="641350"/>
                  </a:cubicBezTo>
                  <a:cubicBezTo>
                    <a:pt x="1752600" y="542290"/>
                    <a:pt x="1752600" y="346710"/>
                    <a:pt x="1756410" y="245110"/>
                  </a:cubicBezTo>
                  <a:cubicBezTo>
                    <a:pt x="1776730" y="0"/>
                    <a:pt x="2015490" y="43180"/>
                    <a:pt x="2194560" y="39370"/>
                  </a:cubicBezTo>
                  <a:cubicBezTo>
                    <a:pt x="2195830" y="39370"/>
                    <a:pt x="2448560" y="39370"/>
                    <a:pt x="2449830" y="39370"/>
                  </a:cubicBezTo>
                  <a:cubicBezTo>
                    <a:pt x="2766060" y="54610"/>
                    <a:pt x="2675890" y="440690"/>
                    <a:pt x="2689860" y="633730"/>
                  </a:cubicBezTo>
                  <a:cubicBezTo>
                    <a:pt x="2689860" y="770890"/>
                    <a:pt x="2584450" y="894080"/>
                    <a:pt x="2447290" y="887730"/>
                  </a:cubicBezTo>
                  <a:cubicBezTo>
                    <a:pt x="2334260" y="885190"/>
                    <a:pt x="2112010" y="887730"/>
                    <a:pt x="1968500" y="887730"/>
                  </a:cubicBezTo>
                  <a:cubicBezTo>
                    <a:pt x="1910080" y="887730"/>
                    <a:pt x="1842770" y="948690"/>
                    <a:pt x="1783080" y="1055370"/>
                  </a:cubicBezTo>
                  <a:cubicBezTo>
                    <a:pt x="1765300" y="1087120"/>
                    <a:pt x="1755140" y="1123950"/>
                    <a:pt x="1753870" y="1162050"/>
                  </a:cubicBezTo>
                  <a:cubicBezTo>
                    <a:pt x="1750060" y="1242060"/>
                    <a:pt x="1751330" y="1324610"/>
                    <a:pt x="1752600" y="1404620"/>
                  </a:cubicBezTo>
                  <a:lnTo>
                    <a:pt x="1753870" y="1510030"/>
                  </a:lnTo>
                  <a:cubicBezTo>
                    <a:pt x="1755140" y="1663700"/>
                    <a:pt x="1647190" y="1762760"/>
                    <a:pt x="1508760" y="1764030"/>
                  </a:cubicBezTo>
                  <a:cubicBezTo>
                    <a:pt x="1508760" y="1764030"/>
                    <a:pt x="1156970" y="1764030"/>
                    <a:pt x="1156970" y="1764030"/>
                  </a:cubicBezTo>
                  <a:cubicBezTo>
                    <a:pt x="1029970" y="1764030"/>
                    <a:pt x="910590" y="1835150"/>
                    <a:pt x="906780" y="1972310"/>
                  </a:cubicBezTo>
                  <a:cubicBezTo>
                    <a:pt x="901700" y="2081530"/>
                    <a:pt x="906780" y="2213610"/>
                    <a:pt x="905510" y="2324100"/>
                  </a:cubicBezTo>
                  <a:cubicBezTo>
                    <a:pt x="904240" y="2481580"/>
                    <a:pt x="801370" y="2573020"/>
                    <a:pt x="626110" y="2574290"/>
                  </a:cubicBezTo>
                  <a:lnTo>
                    <a:pt x="331470" y="2574290"/>
                  </a:lnTo>
                  <a:cubicBezTo>
                    <a:pt x="220980" y="2576830"/>
                    <a:pt x="146050" y="2559050"/>
                    <a:pt x="91440" y="2453640"/>
                  </a:cubicBezTo>
                  <a:close/>
                  <a:moveTo>
                    <a:pt x="267970" y="1692910"/>
                  </a:moveTo>
                  <a:lnTo>
                    <a:pt x="604520" y="1692910"/>
                  </a:lnTo>
                  <a:cubicBezTo>
                    <a:pt x="758190" y="1692910"/>
                    <a:pt x="857250" y="1593850"/>
                    <a:pt x="857250" y="1440180"/>
                  </a:cubicBezTo>
                  <a:lnTo>
                    <a:pt x="857250" y="1342390"/>
                  </a:lnTo>
                  <a:cubicBezTo>
                    <a:pt x="855980" y="1258570"/>
                    <a:pt x="855980" y="1172210"/>
                    <a:pt x="859790" y="1088390"/>
                  </a:cubicBezTo>
                  <a:cubicBezTo>
                    <a:pt x="863600" y="972820"/>
                    <a:pt x="951230" y="876300"/>
                    <a:pt x="1073150" y="880110"/>
                  </a:cubicBezTo>
                  <a:cubicBezTo>
                    <a:pt x="1073150" y="880110"/>
                    <a:pt x="1447800" y="880110"/>
                    <a:pt x="1447800" y="880110"/>
                  </a:cubicBezTo>
                  <a:cubicBezTo>
                    <a:pt x="1447800" y="880110"/>
                    <a:pt x="1459230" y="880110"/>
                    <a:pt x="1459230" y="880110"/>
                  </a:cubicBezTo>
                  <a:cubicBezTo>
                    <a:pt x="1522730" y="878840"/>
                    <a:pt x="1581150" y="852170"/>
                    <a:pt x="1624330" y="807720"/>
                  </a:cubicBezTo>
                  <a:cubicBezTo>
                    <a:pt x="1667510" y="762000"/>
                    <a:pt x="1690370" y="702310"/>
                    <a:pt x="1689100" y="640080"/>
                  </a:cubicBezTo>
                  <a:lnTo>
                    <a:pt x="1689100" y="288290"/>
                  </a:lnTo>
                  <a:cubicBezTo>
                    <a:pt x="1687830" y="143510"/>
                    <a:pt x="1593850" y="48260"/>
                    <a:pt x="1449070" y="45720"/>
                  </a:cubicBezTo>
                  <a:cubicBezTo>
                    <a:pt x="1449070" y="45720"/>
                    <a:pt x="1324610" y="45720"/>
                    <a:pt x="1324610" y="45720"/>
                  </a:cubicBezTo>
                  <a:cubicBezTo>
                    <a:pt x="1234440" y="45720"/>
                    <a:pt x="1131570" y="45720"/>
                    <a:pt x="1059180" y="49530"/>
                  </a:cubicBezTo>
                  <a:cubicBezTo>
                    <a:pt x="955040" y="54610"/>
                    <a:pt x="863600" y="147320"/>
                    <a:pt x="859790" y="250190"/>
                  </a:cubicBezTo>
                  <a:cubicBezTo>
                    <a:pt x="857250" y="313690"/>
                    <a:pt x="857250" y="378460"/>
                    <a:pt x="855980" y="439420"/>
                  </a:cubicBezTo>
                  <a:cubicBezTo>
                    <a:pt x="852170" y="492760"/>
                    <a:pt x="861060" y="648970"/>
                    <a:pt x="845820" y="698500"/>
                  </a:cubicBezTo>
                  <a:cubicBezTo>
                    <a:pt x="801370" y="835660"/>
                    <a:pt x="673100" y="855980"/>
                    <a:pt x="601980" y="855980"/>
                  </a:cubicBezTo>
                  <a:cubicBezTo>
                    <a:pt x="601980" y="855980"/>
                    <a:pt x="266700" y="855980"/>
                    <a:pt x="266700" y="855980"/>
                  </a:cubicBezTo>
                  <a:cubicBezTo>
                    <a:pt x="196850" y="854710"/>
                    <a:pt x="129540" y="883920"/>
                    <a:pt x="81280" y="935990"/>
                  </a:cubicBezTo>
                  <a:cubicBezTo>
                    <a:pt x="0" y="1021080"/>
                    <a:pt x="27940" y="1115060"/>
                    <a:pt x="22860" y="1220470"/>
                  </a:cubicBezTo>
                  <a:cubicBezTo>
                    <a:pt x="21590" y="1304290"/>
                    <a:pt x="20320" y="1388110"/>
                    <a:pt x="22860" y="1471930"/>
                  </a:cubicBezTo>
                  <a:cubicBezTo>
                    <a:pt x="30480" y="1600200"/>
                    <a:pt x="134620" y="1696720"/>
                    <a:pt x="267970" y="1692910"/>
                  </a:cubicBezTo>
                  <a:close/>
                  <a:moveTo>
                    <a:pt x="2090420" y="2612390"/>
                  </a:moveTo>
                  <a:cubicBezTo>
                    <a:pt x="2090420" y="2612390"/>
                    <a:pt x="2579370" y="2612390"/>
                    <a:pt x="2579370" y="2612390"/>
                  </a:cubicBezTo>
                  <a:cubicBezTo>
                    <a:pt x="2640330" y="2612390"/>
                    <a:pt x="2689860" y="2564130"/>
                    <a:pt x="2691130" y="2504440"/>
                  </a:cubicBezTo>
                  <a:cubicBezTo>
                    <a:pt x="2693670" y="2501900"/>
                    <a:pt x="2688590" y="1215390"/>
                    <a:pt x="2689860" y="1212850"/>
                  </a:cubicBezTo>
                  <a:cubicBezTo>
                    <a:pt x="2689860" y="1193800"/>
                    <a:pt x="2687320" y="1174750"/>
                    <a:pt x="2686050" y="1158240"/>
                  </a:cubicBezTo>
                  <a:cubicBezTo>
                    <a:pt x="2679700" y="1062990"/>
                    <a:pt x="2584450" y="955040"/>
                    <a:pt x="2457450" y="955040"/>
                  </a:cubicBezTo>
                  <a:cubicBezTo>
                    <a:pt x="2336800" y="952500"/>
                    <a:pt x="2193290" y="951230"/>
                    <a:pt x="2048510" y="955040"/>
                  </a:cubicBezTo>
                  <a:cubicBezTo>
                    <a:pt x="1917700" y="958850"/>
                    <a:pt x="1821180" y="1055370"/>
                    <a:pt x="1821180" y="1183640"/>
                  </a:cubicBezTo>
                  <a:lnTo>
                    <a:pt x="1821180" y="1355090"/>
                  </a:lnTo>
                  <a:lnTo>
                    <a:pt x="1819910" y="1591310"/>
                  </a:lnTo>
                  <a:cubicBezTo>
                    <a:pt x="1818640" y="1666240"/>
                    <a:pt x="1793240" y="1728470"/>
                    <a:pt x="1748790" y="1770380"/>
                  </a:cubicBezTo>
                  <a:cubicBezTo>
                    <a:pt x="1703070" y="1813560"/>
                    <a:pt x="1638300" y="1833880"/>
                    <a:pt x="1562100" y="1831340"/>
                  </a:cubicBezTo>
                  <a:cubicBezTo>
                    <a:pt x="1440180" y="1826260"/>
                    <a:pt x="1336040" y="1828800"/>
                    <a:pt x="1207770" y="1833880"/>
                  </a:cubicBezTo>
                  <a:cubicBezTo>
                    <a:pt x="1073150" y="1838960"/>
                    <a:pt x="974090" y="1941830"/>
                    <a:pt x="976630" y="2071370"/>
                  </a:cubicBezTo>
                  <a:cubicBezTo>
                    <a:pt x="979170" y="2190750"/>
                    <a:pt x="979170" y="2320290"/>
                    <a:pt x="976630" y="2416810"/>
                  </a:cubicBezTo>
                  <a:cubicBezTo>
                    <a:pt x="974090" y="2537460"/>
                    <a:pt x="864870" y="2631440"/>
                    <a:pt x="727710" y="2631440"/>
                  </a:cubicBezTo>
                  <a:lnTo>
                    <a:pt x="384810" y="2631440"/>
                  </a:lnTo>
                  <a:cubicBezTo>
                    <a:pt x="257810" y="2623820"/>
                    <a:pt x="115570" y="2692400"/>
                    <a:pt x="110490" y="2828290"/>
                  </a:cubicBezTo>
                  <a:cubicBezTo>
                    <a:pt x="106680" y="2959100"/>
                    <a:pt x="105410" y="3091180"/>
                    <a:pt x="106680" y="3221990"/>
                  </a:cubicBezTo>
                  <a:cubicBezTo>
                    <a:pt x="107950" y="3267710"/>
                    <a:pt x="123190" y="3313430"/>
                    <a:pt x="147320" y="3354070"/>
                  </a:cubicBezTo>
                  <a:cubicBezTo>
                    <a:pt x="191770" y="3421380"/>
                    <a:pt x="264160" y="3455670"/>
                    <a:pt x="364490" y="3455670"/>
                  </a:cubicBezTo>
                  <a:cubicBezTo>
                    <a:pt x="364490" y="3455670"/>
                    <a:pt x="1052830" y="3455670"/>
                    <a:pt x="1052830" y="3455670"/>
                  </a:cubicBezTo>
                  <a:cubicBezTo>
                    <a:pt x="1221740" y="3454400"/>
                    <a:pt x="1562100" y="3455670"/>
                    <a:pt x="1731010" y="3455670"/>
                  </a:cubicBezTo>
                  <a:cubicBezTo>
                    <a:pt x="1805940" y="3455670"/>
                    <a:pt x="1866900" y="3394710"/>
                    <a:pt x="1866900" y="3319780"/>
                  </a:cubicBezTo>
                  <a:lnTo>
                    <a:pt x="1866900" y="2837180"/>
                  </a:lnTo>
                  <a:cubicBezTo>
                    <a:pt x="1865630" y="2715260"/>
                    <a:pt x="1965960" y="2612390"/>
                    <a:pt x="2090420" y="2612390"/>
                  </a:cubicBezTo>
                  <a:close/>
                  <a:moveTo>
                    <a:pt x="2496820" y="2670810"/>
                  </a:moveTo>
                  <a:lnTo>
                    <a:pt x="2134870" y="2670810"/>
                  </a:lnTo>
                  <a:cubicBezTo>
                    <a:pt x="2020570" y="2670810"/>
                    <a:pt x="1927860" y="2763520"/>
                    <a:pt x="1927860" y="2877820"/>
                  </a:cubicBezTo>
                  <a:lnTo>
                    <a:pt x="1927860" y="3239770"/>
                  </a:lnTo>
                  <a:cubicBezTo>
                    <a:pt x="1927860" y="3354070"/>
                    <a:pt x="2020570" y="3446780"/>
                    <a:pt x="2134870" y="3446780"/>
                  </a:cubicBezTo>
                  <a:lnTo>
                    <a:pt x="2496820" y="3446780"/>
                  </a:lnTo>
                  <a:cubicBezTo>
                    <a:pt x="2611120" y="3446780"/>
                    <a:pt x="2703830" y="3354070"/>
                    <a:pt x="2703830" y="3239770"/>
                  </a:cubicBezTo>
                  <a:lnTo>
                    <a:pt x="2703830" y="2877820"/>
                  </a:lnTo>
                  <a:cubicBezTo>
                    <a:pt x="2703830" y="2763520"/>
                    <a:pt x="2611120" y="2670810"/>
                    <a:pt x="2496820" y="2670810"/>
                  </a:cubicBezTo>
                  <a:close/>
                  <a:moveTo>
                    <a:pt x="248920" y="810260"/>
                  </a:moveTo>
                  <a:lnTo>
                    <a:pt x="596900" y="810260"/>
                  </a:lnTo>
                  <a:cubicBezTo>
                    <a:pt x="711200" y="810260"/>
                    <a:pt x="803910" y="717550"/>
                    <a:pt x="803910" y="603250"/>
                  </a:cubicBezTo>
                  <a:lnTo>
                    <a:pt x="803910" y="276860"/>
                  </a:lnTo>
                  <a:cubicBezTo>
                    <a:pt x="803910" y="162560"/>
                    <a:pt x="711200" y="69850"/>
                    <a:pt x="596900" y="69850"/>
                  </a:cubicBezTo>
                  <a:lnTo>
                    <a:pt x="248920" y="69850"/>
                  </a:lnTo>
                  <a:cubicBezTo>
                    <a:pt x="134620" y="69850"/>
                    <a:pt x="41910" y="162560"/>
                    <a:pt x="41910" y="276860"/>
                  </a:cubicBezTo>
                  <a:lnTo>
                    <a:pt x="41910" y="603250"/>
                  </a:lnTo>
                  <a:cubicBezTo>
                    <a:pt x="41910" y="717550"/>
                    <a:pt x="134620" y="810260"/>
                    <a:pt x="248920" y="810260"/>
                  </a:cubicBezTo>
                  <a:close/>
                </a:path>
              </a:pathLst>
            </a:custGeom>
            <a:blipFill>
              <a:blip r:embed="rId2"/>
              <a:stretch>
                <a:fillRect l="7" t="-30123" r="-12358" b="-22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973704" y="8571096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D89B1-5FEE-F94D-A786-655477525296}"/>
              </a:ext>
            </a:extLst>
          </p:cNvPr>
          <p:cNvSpPr txBox="1"/>
          <p:nvPr/>
        </p:nvSpPr>
        <p:spPr>
          <a:xfrm>
            <a:off x="9457004" y="6717796"/>
            <a:ext cx="48890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BED"/>
                </a:solidFill>
                <a:latin typeface="Touvlo"/>
                <a:sym typeface="Touvlo"/>
              </a:rPr>
              <a:t>Joyce Achieng Ochieng</a:t>
            </a:r>
          </a:p>
          <a:p>
            <a:endParaRPr lang="en-US" sz="2800" dirty="0">
              <a:solidFill>
                <a:srgbClr val="FFFBED"/>
              </a:solidFill>
              <a:latin typeface="Touvlo"/>
              <a:sym typeface="Touvlo"/>
            </a:endParaRPr>
          </a:p>
          <a:p>
            <a:r>
              <a:rPr lang="en-US" sz="2800" dirty="0">
                <a:solidFill>
                  <a:srgbClr val="FFFBED"/>
                </a:solidFill>
                <a:latin typeface="Touvlo"/>
                <a:sym typeface="Touvlo"/>
              </a:rPr>
              <a:t>666816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902" y="412783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4"/>
                </a:lnTo>
                <a:lnTo>
                  <a:pt x="0" y="1231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1498" y="1255615"/>
            <a:ext cx="15685282" cy="8509265"/>
          </a:xfrm>
          <a:custGeom>
            <a:avLst/>
            <a:gdLst/>
            <a:ahLst/>
            <a:cxnLst/>
            <a:rect l="l" t="t" r="r" b="b"/>
            <a:pathLst>
              <a:path w="15685282" h="8509265">
                <a:moveTo>
                  <a:pt x="0" y="0"/>
                </a:moveTo>
                <a:lnTo>
                  <a:pt x="15685282" y="0"/>
                </a:lnTo>
                <a:lnTo>
                  <a:pt x="15685282" y="8509266"/>
                </a:lnTo>
                <a:lnTo>
                  <a:pt x="0" y="8509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8687435"/>
            <a:ext cx="7312717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902" y="412783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4"/>
                </a:lnTo>
                <a:lnTo>
                  <a:pt x="0" y="1231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6350" y="1216866"/>
            <a:ext cx="14810526" cy="7853268"/>
          </a:xfrm>
          <a:custGeom>
            <a:avLst/>
            <a:gdLst/>
            <a:ahLst/>
            <a:cxnLst/>
            <a:rect l="l" t="t" r="r" b="b"/>
            <a:pathLst>
              <a:path w="14810526" h="7853268">
                <a:moveTo>
                  <a:pt x="0" y="0"/>
                </a:moveTo>
                <a:lnTo>
                  <a:pt x="14810526" y="0"/>
                </a:lnTo>
                <a:lnTo>
                  <a:pt x="14810526" y="7853268"/>
                </a:lnTo>
                <a:lnTo>
                  <a:pt x="0" y="7853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8687435"/>
            <a:ext cx="7312717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84667" y="0"/>
                  </a:moveTo>
                  <a:lnTo>
                    <a:pt x="2323629" y="0"/>
                  </a:lnTo>
                  <a:cubicBezTo>
                    <a:pt x="2370390" y="0"/>
                    <a:pt x="2408296" y="37907"/>
                    <a:pt x="2408296" y="84667"/>
                  </a:cubicBezTo>
                  <a:lnTo>
                    <a:pt x="2408296" y="2624667"/>
                  </a:lnTo>
                  <a:cubicBezTo>
                    <a:pt x="2408296" y="2671427"/>
                    <a:pt x="2370390" y="2709333"/>
                    <a:pt x="2323629" y="2709333"/>
                  </a:cubicBezTo>
                  <a:lnTo>
                    <a:pt x="84667" y="2709333"/>
                  </a:lnTo>
                  <a:cubicBezTo>
                    <a:pt x="37907" y="2709333"/>
                    <a:pt x="0" y="2671427"/>
                    <a:pt x="0" y="2624667"/>
                  </a:cubicBezTo>
                  <a:lnTo>
                    <a:pt x="0" y="84667"/>
                  </a:lnTo>
                  <a:cubicBezTo>
                    <a:pt x="0" y="37907"/>
                    <a:pt x="37907" y="0"/>
                    <a:pt x="84667" y="0"/>
                  </a:cubicBezTo>
                  <a:close/>
                </a:path>
              </a:pathLst>
            </a:custGeom>
            <a:solidFill>
              <a:srgbClr val="EDD7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7029551"/>
            <a:ext cx="7312717" cy="2228749"/>
            <a:chOff x="0" y="0"/>
            <a:chExt cx="9750289" cy="2971665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0"/>
              <a:ext cx="9750289" cy="143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520"/>
                </a:lnSpc>
              </a:pPr>
              <a:r>
                <a:rPr lang="en-US" sz="8000" b="1" spc="-88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Thank You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29562"/>
              <a:ext cx="9750289" cy="74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97666" y="1184145"/>
            <a:ext cx="7636668" cy="7918710"/>
            <a:chOff x="0" y="0"/>
            <a:chExt cx="3698240" cy="3834826"/>
          </a:xfrm>
        </p:grpSpPr>
        <p:sp>
          <p:nvSpPr>
            <p:cNvPr id="9" name="Freeform 9"/>
            <p:cNvSpPr/>
            <p:nvPr/>
          </p:nvSpPr>
          <p:spPr>
            <a:xfrm rot="-36000">
              <a:off x="-15836" y="-15015"/>
              <a:ext cx="3783938" cy="3892098"/>
            </a:xfrm>
            <a:custGeom>
              <a:avLst/>
              <a:gdLst/>
              <a:ahLst/>
              <a:cxnLst/>
              <a:rect l="l" t="t" r="r" b="b"/>
              <a:pathLst>
                <a:path w="3783938" h="3892098">
                  <a:moveTo>
                    <a:pt x="2412418" y="3382414"/>
                  </a:moveTo>
                  <a:cubicBezTo>
                    <a:pt x="2344482" y="3684434"/>
                    <a:pt x="2071922" y="3878785"/>
                    <a:pt x="1762366" y="3846228"/>
                  </a:cubicBezTo>
                  <a:cubicBezTo>
                    <a:pt x="1485798" y="3816892"/>
                    <a:pt x="1257342" y="3559360"/>
                    <a:pt x="1251539" y="3264499"/>
                  </a:cubicBezTo>
                  <a:cubicBezTo>
                    <a:pt x="1249418" y="3103197"/>
                    <a:pt x="1216695" y="2953471"/>
                    <a:pt x="1122806" y="2822935"/>
                  </a:cubicBezTo>
                  <a:cubicBezTo>
                    <a:pt x="995128" y="2644454"/>
                    <a:pt x="822089" y="2552748"/>
                    <a:pt x="607526" y="2545213"/>
                  </a:cubicBezTo>
                  <a:cubicBezTo>
                    <a:pt x="320605" y="2534276"/>
                    <a:pt x="102776" y="2353529"/>
                    <a:pt x="34664" y="2065948"/>
                  </a:cubicBezTo>
                  <a:cubicBezTo>
                    <a:pt x="23719" y="2019565"/>
                    <a:pt x="21691" y="1970631"/>
                    <a:pt x="15840" y="1922978"/>
                  </a:cubicBezTo>
                  <a:cubicBezTo>
                    <a:pt x="23138" y="1589918"/>
                    <a:pt x="282543" y="1317665"/>
                    <a:pt x="597541" y="1315676"/>
                  </a:cubicBezTo>
                  <a:cubicBezTo>
                    <a:pt x="912539" y="1313687"/>
                    <a:pt x="1194249" y="1579709"/>
                    <a:pt x="1200823" y="1922168"/>
                  </a:cubicBezTo>
                  <a:cubicBezTo>
                    <a:pt x="1207397" y="2264628"/>
                    <a:pt x="1362599" y="2483056"/>
                    <a:pt x="1643485" y="2585145"/>
                  </a:cubicBezTo>
                  <a:cubicBezTo>
                    <a:pt x="1711812" y="2609656"/>
                    <a:pt x="1787939" y="2617064"/>
                    <a:pt x="1860283" y="2621787"/>
                  </a:cubicBezTo>
                  <a:cubicBezTo>
                    <a:pt x="2238529" y="2644256"/>
                    <a:pt x="2497708" y="2999936"/>
                    <a:pt x="2412418" y="3382414"/>
                  </a:cubicBezTo>
                  <a:close/>
                  <a:moveTo>
                    <a:pt x="1892486" y="1244631"/>
                  </a:moveTo>
                  <a:cubicBezTo>
                    <a:pt x="2107049" y="1252166"/>
                    <a:pt x="2280088" y="1343872"/>
                    <a:pt x="2409036" y="1522366"/>
                  </a:cubicBezTo>
                  <a:cubicBezTo>
                    <a:pt x="2501655" y="1652889"/>
                    <a:pt x="2534378" y="1802615"/>
                    <a:pt x="2537769" y="1963931"/>
                  </a:cubicBezTo>
                  <a:cubicBezTo>
                    <a:pt x="2543572" y="2258791"/>
                    <a:pt x="2772028" y="2516324"/>
                    <a:pt x="3047326" y="2545646"/>
                  </a:cubicBezTo>
                  <a:cubicBezTo>
                    <a:pt x="3356870" y="2579293"/>
                    <a:pt x="3629442" y="2383852"/>
                    <a:pt x="3697378" y="2081832"/>
                  </a:cubicBezTo>
                  <a:cubicBezTo>
                    <a:pt x="3783938" y="1699367"/>
                    <a:pt x="3523488" y="1343674"/>
                    <a:pt x="3146513" y="1321218"/>
                  </a:cubicBezTo>
                  <a:cubicBezTo>
                    <a:pt x="3072899" y="1316481"/>
                    <a:pt x="2996772" y="1309074"/>
                    <a:pt x="2928445" y="1284563"/>
                  </a:cubicBezTo>
                  <a:cubicBezTo>
                    <a:pt x="2647559" y="1182474"/>
                    <a:pt x="2493627" y="964059"/>
                    <a:pt x="2487053" y="621600"/>
                  </a:cubicBezTo>
                  <a:cubicBezTo>
                    <a:pt x="2480479" y="279140"/>
                    <a:pt x="2216546" y="13512"/>
                    <a:pt x="1882501" y="15094"/>
                  </a:cubicBezTo>
                  <a:cubicBezTo>
                    <a:pt x="1568773" y="17096"/>
                    <a:pt x="1309354" y="290671"/>
                    <a:pt x="1300800" y="622396"/>
                  </a:cubicBezTo>
                  <a:cubicBezTo>
                    <a:pt x="1307921" y="670062"/>
                    <a:pt x="1308679" y="718983"/>
                    <a:pt x="1319624" y="765366"/>
                  </a:cubicBezTo>
                  <a:cubicBezTo>
                    <a:pt x="1387736" y="1052947"/>
                    <a:pt x="1605565" y="1233694"/>
                    <a:pt x="1892486" y="1244631"/>
                  </a:cubicBezTo>
                  <a:close/>
                  <a:moveTo>
                    <a:pt x="3132754" y="2635113"/>
                  </a:moveTo>
                  <a:cubicBezTo>
                    <a:pt x="3059139" y="2630376"/>
                    <a:pt x="2983012" y="2622969"/>
                    <a:pt x="2914685" y="2598458"/>
                  </a:cubicBezTo>
                  <a:cubicBezTo>
                    <a:pt x="2633799" y="2496368"/>
                    <a:pt x="2479868" y="2277953"/>
                    <a:pt x="2473294" y="1935494"/>
                  </a:cubicBezTo>
                  <a:cubicBezTo>
                    <a:pt x="2469228" y="1717326"/>
                    <a:pt x="2360696" y="1529792"/>
                    <a:pt x="2195429" y="1423626"/>
                  </a:cubicBezTo>
                  <a:cubicBezTo>
                    <a:pt x="2105942" y="1357912"/>
                    <a:pt x="1995887" y="1315778"/>
                    <a:pt x="1874043" y="1307892"/>
                  </a:cubicBezTo>
                  <a:cubicBezTo>
                    <a:pt x="1801698" y="1303169"/>
                    <a:pt x="1725572" y="1295762"/>
                    <a:pt x="1657245" y="1271251"/>
                  </a:cubicBezTo>
                  <a:cubicBezTo>
                    <a:pt x="1376358" y="1169161"/>
                    <a:pt x="1221157" y="950733"/>
                    <a:pt x="1214583" y="608274"/>
                  </a:cubicBezTo>
                  <a:cubicBezTo>
                    <a:pt x="1208009" y="265815"/>
                    <a:pt x="926297" y="0"/>
                    <a:pt x="611301" y="1782"/>
                  </a:cubicBezTo>
                  <a:cubicBezTo>
                    <a:pt x="296303" y="3771"/>
                    <a:pt x="36884" y="277346"/>
                    <a:pt x="29600" y="609084"/>
                  </a:cubicBezTo>
                  <a:cubicBezTo>
                    <a:pt x="35451" y="656736"/>
                    <a:pt x="37479" y="705670"/>
                    <a:pt x="48423" y="752054"/>
                  </a:cubicBezTo>
                  <a:cubicBezTo>
                    <a:pt x="116536" y="1039635"/>
                    <a:pt x="334365" y="1220382"/>
                    <a:pt x="621286" y="1231318"/>
                  </a:cubicBezTo>
                  <a:cubicBezTo>
                    <a:pt x="835849" y="1238853"/>
                    <a:pt x="1008888" y="1330559"/>
                    <a:pt x="1136566" y="1509041"/>
                  </a:cubicBezTo>
                  <a:cubicBezTo>
                    <a:pt x="1230454" y="1639577"/>
                    <a:pt x="1263178" y="1789302"/>
                    <a:pt x="1265299" y="1950605"/>
                  </a:cubicBezTo>
                  <a:cubicBezTo>
                    <a:pt x="1269489" y="2156876"/>
                    <a:pt x="1383087" y="2345786"/>
                    <a:pt x="1545843" y="2449282"/>
                  </a:cubicBezTo>
                  <a:cubicBezTo>
                    <a:pt x="1639139" y="2515035"/>
                    <a:pt x="1751775" y="2553230"/>
                    <a:pt x="1878727" y="2558525"/>
                  </a:cubicBezTo>
                  <a:cubicBezTo>
                    <a:pt x="2093290" y="2566060"/>
                    <a:pt x="2266329" y="2657767"/>
                    <a:pt x="2395277" y="2836261"/>
                  </a:cubicBezTo>
                  <a:cubicBezTo>
                    <a:pt x="2487895" y="2966784"/>
                    <a:pt x="2520619" y="3116509"/>
                    <a:pt x="2524010" y="3277825"/>
                  </a:cubicBezTo>
                  <a:cubicBezTo>
                    <a:pt x="2529812" y="3572685"/>
                    <a:pt x="2758268" y="3830218"/>
                    <a:pt x="3033566" y="3859540"/>
                  </a:cubicBezTo>
                  <a:cubicBezTo>
                    <a:pt x="3343122" y="3892098"/>
                    <a:pt x="3615682" y="3697747"/>
                    <a:pt x="3683619" y="3395727"/>
                  </a:cubicBezTo>
                  <a:cubicBezTo>
                    <a:pt x="3770179" y="3013262"/>
                    <a:pt x="3509729" y="2657568"/>
                    <a:pt x="3132754" y="2635113"/>
                  </a:cubicBezTo>
                  <a:close/>
                  <a:moveTo>
                    <a:pt x="3121779" y="1257505"/>
                  </a:moveTo>
                  <a:cubicBezTo>
                    <a:pt x="3123049" y="1257518"/>
                    <a:pt x="3123049" y="1257518"/>
                    <a:pt x="3124319" y="1257531"/>
                  </a:cubicBezTo>
                  <a:cubicBezTo>
                    <a:pt x="3450732" y="1256984"/>
                    <a:pt x="3715273" y="979496"/>
                    <a:pt x="3715021" y="639747"/>
                  </a:cubicBezTo>
                  <a:cubicBezTo>
                    <a:pt x="3715983" y="305299"/>
                    <a:pt x="3450878" y="30249"/>
                    <a:pt x="3125763" y="28114"/>
                  </a:cubicBezTo>
                  <a:cubicBezTo>
                    <a:pt x="2803173" y="27380"/>
                    <a:pt x="2534906" y="296896"/>
                    <a:pt x="2532618" y="636618"/>
                  </a:cubicBezTo>
                  <a:cubicBezTo>
                    <a:pt x="2530331" y="976341"/>
                    <a:pt x="2797905" y="1258079"/>
                    <a:pt x="3121779" y="1257505"/>
                  </a:cubicBezTo>
                  <a:close/>
                  <a:moveTo>
                    <a:pt x="595433" y="2608541"/>
                  </a:moveTo>
                  <a:cubicBezTo>
                    <a:pt x="272856" y="2606485"/>
                    <a:pt x="4603" y="2874679"/>
                    <a:pt x="2302" y="3215724"/>
                  </a:cubicBezTo>
                  <a:cubicBezTo>
                    <a:pt x="0" y="3556768"/>
                    <a:pt x="266320" y="3837015"/>
                    <a:pt x="591449" y="3837880"/>
                  </a:cubicBezTo>
                  <a:cubicBezTo>
                    <a:pt x="919132" y="3837397"/>
                    <a:pt x="1184928" y="3561245"/>
                    <a:pt x="1184690" y="3220174"/>
                  </a:cubicBezTo>
                  <a:cubicBezTo>
                    <a:pt x="1185666" y="2884404"/>
                    <a:pt x="920563" y="2609302"/>
                    <a:pt x="595433" y="2608541"/>
                  </a:cubicBezTo>
                  <a:close/>
                </a:path>
              </a:pathLst>
            </a:custGeom>
            <a:blipFill>
              <a:blip r:embed="rId2"/>
              <a:stretch>
                <a:fillRect l="-39540" t="-490" r="-29591" b="-78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1028700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62292" y="0"/>
            <a:ext cx="7925708" cy="10287000"/>
            <a:chOff x="0" y="0"/>
            <a:chExt cx="208742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7429" cy="2709333"/>
            </a:xfrm>
            <a:custGeom>
              <a:avLst/>
              <a:gdLst/>
              <a:ahLst/>
              <a:cxnLst/>
              <a:rect l="l" t="t" r="r" b="b"/>
              <a:pathLst>
                <a:path w="2087429" h="2709333">
                  <a:moveTo>
                    <a:pt x="97681" y="0"/>
                  </a:moveTo>
                  <a:lnTo>
                    <a:pt x="1989748" y="0"/>
                  </a:lnTo>
                  <a:cubicBezTo>
                    <a:pt x="2043696" y="0"/>
                    <a:pt x="2087429" y="43733"/>
                    <a:pt x="2087429" y="97681"/>
                  </a:cubicBezTo>
                  <a:lnTo>
                    <a:pt x="2087429" y="2611652"/>
                  </a:lnTo>
                  <a:cubicBezTo>
                    <a:pt x="2087429" y="2665600"/>
                    <a:pt x="2043696" y="2709333"/>
                    <a:pt x="1989748" y="2709333"/>
                  </a:cubicBezTo>
                  <a:lnTo>
                    <a:pt x="97681" y="2709333"/>
                  </a:lnTo>
                  <a:cubicBezTo>
                    <a:pt x="43733" y="2709333"/>
                    <a:pt x="0" y="2665600"/>
                    <a:pt x="0" y="2611652"/>
                  </a:cubicBezTo>
                  <a:lnTo>
                    <a:pt x="0" y="97681"/>
                  </a:lnTo>
                  <a:cubicBezTo>
                    <a:pt x="0" y="43733"/>
                    <a:pt x="43733" y="0"/>
                    <a:pt x="97681" y="0"/>
                  </a:cubicBezTo>
                  <a:close/>
                </a:path>
              </a:pathLst>
            </a:custGeom>
            <a:solidFill>
              <a:srgbClr val="EDD7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8742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94801" y="917046"/>
            <a:ext cx="6660690" cy="8452908"/>
            <a:chOff x="0" y="0"/>
            <a:chExt cx="3505089" cy="4448217"/>
          </a:xfrm>
        </p:grpSpPr>
        <p:sp>
          <p:nvSpPr>
            <p:cNvPr id="6" name="Freeform 6"/>
            <p:cNvSpPr/>
            <p:nvPr/>
          </p:nvSpPr>
          <p:spPr>
            <a:xfrm>
              <a:off x="-22860" y="-5080"/>
              <a:ext cx="3539378" cy="4491396"/>
            </a:xfrm>
            <a:custGeom>
              <a:avLst/>
              <a:gdLst/>
              <a:ahLst/>
              <a:cxnLst/>
              <a:rect l="l" t="t" r="r" b="b"/>
              <a:pathLst>
                <a:path w="3539378" h="4491396">
                  <a:moveTo>
                    <a:pt x="1206775" y="2221454"/>
                  </a:moveTo>
                  <a:cubicBezTo>
                    <a:pt x="1206775" y="2042465"/>
                    <a:pt x="1207942" y="1863476"/>
                    <a:pt x="1206775" y="1684486"/>
                  </a:cubicBezTo>
                  <a:cubicBezTo>
                    <a:pt x="1205609" y="1336451"/>
                    <a:pt x="948997" y="1091170"/>
                    <a:pt x="581575" y="1082331"/>
                  </a:cubicBezTo>
                  <a:cubicBezTo>
                    <a:pt x="267808" y="1066862"/>
                    <a:pt x="26359" y="813847"/>
                    <a:pt x="42689" y="515531"/>
                  </a:cubicBezTo>
                  <a:cubicBezTo>
                    <a:pt x="57853" y="237103"/>
                    <a:pt x="295802" y="15024"/>
                    <a:pt x="589740" y="5080"/>
                  </a:cubicBezTo>
                  <a:cubicBezTo>
                    <a:pt x="898841" y="2540"/>
                    <a:pt x="1150787" y="238208"/>
                    <a:pt x="1158952" y="534314"/>
                  </a:cubicBezTo>
                  <a:cubicBezTo>
                    <a:pt x="1167117" y="879034"/>
                    <a:pt x="1417897" y="1117687"/>
                    <a:pt x="1781820" y="1128735"/>
                  </a:cubicBezTo>
                  <a:cubicBezTo>
                    <a:pt x="2103751" y="1138679"/>
                    <a:pt x="2341701" y="1369597"/>
                    <a:pt x="2342867" y="1675647"/>
                  </a:cubicBezTo>
                  <a:cubicBezTo>
                    <a:pt x="2344033" y="2036940"/>
                    <a:pt x="2342867" y="2399339"/>
                    <a:pt x="2342867" y="2760632"/>
                  </a:cubicBezTo>
                  <a:cubicBezTo>
                    <a:pt x="2342867" y="3121925"/>
                    <a:pt x="2595980" y="3364997"/>
                    <a:pt x="2973900" y="3377151"/>
                  </a:cubicBezTo>
                  <a:cubicBezTo>
                    <a:pt x="3287666" y="3380465"/>
                    <a:pt x="3539378" y="3624642"/>
                    <a:pt x="3535568" y="3921853"/>
                  </a:cubicBezTo>
                  <a:cubicBezTo>
                    <a:pt x="3531758" y="4219063"/>
                    <a:pt x="3273669" y="4457106"/>
                    <a:pt x="2959903" y="4453296"/>
                  </a:cubicBezTo>
                  <a:cubicBezTo>
                    <a:pt x="2650802" y="4453296"/>
                    <a:pt x="2401188" y="4217959"/>
                    <a:pt x="2393023" y="3920748"/>
                  </a:cubicBezTo>
                  <a:cubicBezTo>
                    <a:pt x="2384858" y="3581552"/>
                    <a:pt x="2128246" y="3337375"/>
                    <a:pt x="1772488" y="3328536"/>
                  </a:cubicBezTo>
                  <a:cubicBezTo>
                    <a:pt x="1450557" y="3321907"/>
                    <a:pt x="1210274" y="3090989"/>
                    <a:pt x="1207942" y="2784939"/>
                  </a:cubicBezTo>
                  <a:cubicBezTo>
                    <a:pt x="1205609" y="2597111"/>
                    <a:pt x="1207942" y="2409282"/>
                    <a:pt x="1206775" y="2221454"/>
                  </a:cubicBezTo>
                  <a:close/>
                  <a:moveTo>
                    <a:pt x="3529218" y="1667913"/>
                  </a:moveTo>
                  <a:lnTo>
                    <a:pt x="3529218" y="2773890"/>
                  </a:lnTo>
                  <a:cubicBezTo>
                    <a:pt x="3527948" y="3088779"/>
                    <a:pt x="3281834" y="3329641"/>
                    <a:pt x="2959903" y="3328536"/>
                  </a:cubicBezTo>
                  <a:cubicBezTo>
                    <a:pt x="2637971" y="3327431"/>
                    <a:pt x="2394189" y="3088779"/>
                    <a:pt x="2393023" y="2777205"/>
                  </a:cubicBezTo>
                  <a:cubicBezTo>
                    <a:pt x="2393023" y="2032521"/>
                    <a:pt x="2393023" y="1287837"/>
                    <a:pt x="2394189" y="544258"/>
                  </a:cubicBezTo>
                  <a:cubicBezTo>
                    <a:pt x="2391857" y="248152"/>
                    <a:pt x="2643803" y="5080"/>
                    <a:pt x="2956403" y="2540"/>
                  </a:cubicBezTo>
                  <a:cubicBezTo>
                    <a:pt x="3237510" y="0"/>
                    <a:pt x="3476626" y="192908"/>
                    <a:pt x="3520950" y="455868"/>
                  </a:cubicBezTo>
                  <a:cubicBezTo>
                    <a:pt x="3526782" y="491224"/>
                    <a:pt x="3529218" y="527685"/>
                    <a:pt x="3527948" y="563041"/>
                  </a:cubicBezTo>
                  <a:cubicBezTo>
                    <a:pt x="3529218" y="932068"/>
                    <a:pt x="3530489" y="1299990"/>
                    <a:pt x="3529218" y="1667913"/>
                  </a:cubicBezTo>
                  <a:close/>
                  <a:moveTo>
                    <a:pt x="593239" y="2250181"/>
                  </a:moveTo>
                  <a:cubicBezTo>
                    <a:pt x="904673" y="2253495"/>
                    <a:pt x="1151953" y="2488833"/>
                    <a:pt x="1158952" y="2790463"/>
                  </a:cubicBezTo>
                  <a:cubicBezTo>
                    <a:pt x="1164784" y="3061157"/>
                    <a:pt x="1339747" y="3282132"/>
                    <a:pt x="1611522" y="3353948"/>
                  </a:cubicBezTo>
                  <a:cubicBezTo>
                    <a:pt x="1669843" y="3368312"/>
                    <a:pt x="1729331" y="3374941"/>
                    <a:pt x="1789985" y="3376046"/>
                  </a:cubicBezTo>
                  <a:cubicBezTo>
                    <a:pt x="2089754" y="3388199"/>
                    <a:pt x="2330036" y="3609174"/>
                    <a:pt x="2342867" y="3887602"/>
                  </a:cubicBezTo>
                  <a:cubicBezTo>
                    <a:pt x="2358030" y="4172659"/>
                    <a:pt x="2135245" y="4419045"/>
                    <a:pt x="1835475" y="4449982"/>
                  </a:cubicBezTo>
                  <a:cubicBezTo>
                    <a:pt x="1504212" y="4491396"/>
                    <a:pt x="1218439" y="4244476"/>
                    <a:pt x="1207942" y="3915223"/>
                  </a:cubicBezTo>
                  <a:cubicBezTo>
                    <a:pt x="1198610" y="3668837"/>
                    <a:pt x="1080802" y="3486533"/>
                    <a:pt x="844019" y="3384885"/>
                  </a:cubicBezTo>
                  <a:cubicBezTo>
                    <a:pt x="764702" y="3349529"/>
                    <a:pt x="670222" y="3335165"/>
                    <a:pt x="581575" y="3330746"/>
                  </a:cubicBezTo>
                  <a:cubicBezTo>
                    <a:pt x="285304" y="3317488"/>
                    <a:pt x="47355" y="3108667"/>
                    <a:pt x="25193" y="2833553"/>
                  </a:cubicBezTo>
                  <a:cubicBezTo>
                    <a:pt x="0" y="2557335"/>
                    <a:pt x="203655" y="2308739"/>
                    <a:pt x="491760" y="2260125"/>
                  </a:cubicBezTo>
                  <a:cubicBezTo>
                    <a:pt x="525586" y="2254600"/>
                    <a:pt x="559413" y="2253495"/>
                    <a:pt x="593239" y="2250181"/>
                  </a:cubicBezTo>
                  <a:close/>
                  <a:moveTo>
                    <a:pt x="24026" y="1665703"/>
                  </a:moveTo>
                  <a:cubicBezTo>
                    <a:pt x="25193" y="1368493"/>
                    <a:pt x="279472" y="1127630"/>
                    <a:pt x="593239" y="1128735"/>
                  </a:cubicBezTo>
                  <a:cubicBezTo>
                    <a:pt x="907005" y="1129840"/>
                    <a:pt x="1161285" y="1370702"/>
                    <a:pt x="1160118" y="1667913"/>
                  </a:cubicBezTo>
                  <a:cubicBezTo>
                    <a:pt x="1158952" y="1965124"/>
                    <a:pt x="905839" y="2204881"/>
                    <a:pt x="592072" y="2204881"/>
                  </a:cubicBezTo>
                  <a:cubicBezTo>
                    <a:pt x="278306" y="2204881"/>
                    <a:pt x="24026" y="1964019"/>
                    <a:pt x="24026" y="1666808"/>
                  </a:cubicBezTo>
                  <a:cubicBezTo>
                    <a:pt x="24026" y="1666808"/>
                    <a:pt x="24026" y="1665703"/>
                    <a:pt x="24026" y="1665703"/>
                  </a:cubicBezTo>
                  <a:close/>
                  <a:moveTo>
                    <a:pt x="1775987" y="5080"/>
                  </a:moveTo>
                  <a:cubicBezTo>
                    <a:pt x="1461054" y="3810"/>
                    <a:pt x="1205609" y="243732"/>
                    <a:pt x="1204442" y="542048"/>
                  </a:cubicBezTo>
                  <a:cubicBezTo>
                    <a:pt x="1203276" y="840364"/>
                    <a:pt x="1456389" y="1082331"/>
                    <a:pt x="1771322" y="1083435"/>
                  </a:cubicBezTo>
                  <a:cubicBezTo>
                    <a:pt x="2086255" y="1084540"/>
                    <a:pt x="2341701" y="844783"/>
                    <a:pt x="2342867" y="546467"/>
                  </a:cubicBezTo>
                  <a:cubicBezTo>
                    <a:pt x="2342867" y="544258"/>
                    <a:pt x="2342867" y="543153"/>
                    <a:pt x="2342867" y="540943"/>
                  </a:cubicBezTo>
                  <a:cubicBezTo>
                    <a:pt x="2340534" y="245942"/>
                    <a:pt x="2087421" y="7290"/>
                    <a:pt x="1775987" y="5080"/>
                  </a:cubicBezTo>
                  <a:close/>
                  <a:moveTo>
                    <a:pt x="592072" y="3376046"/>
                  </a:moveTo>
                  <a:cubicBezTo>
                    <a:pt x="277139" y="3374941"/>
                    <a:pt x="21590" y="3614698"/>
                    <a:pt x="20320" y="3913014"/>
                  </a:cubicBezTo>
                  <a:cubicBezTo>
                    <a:pt x="19050" y="4211329"/>
                    <a:pt x="272474" y="4453296"/>
                    <a:pt x="587407" y="4454567"/>
                  </a:cubicBezTo>
                  <a:cubicBezTo>
                    <a:pt x="902340" y="4455837"/>
                    <a:pt x="1157785" y="4215749"/>
                    <a:pt x="1158952" y="3917433"/>
                  </a:cubicBezTo>
                  <a:cubicBezTo>
                    <a:pt x="1158952" y="3915223"/>
                    <a:pt x="1158952" y="3914119"/>
                    <a:pt x="1158952" y="3911909"/>
                  </a:cubicBezTo>
                  <a:cubicBezTo>
                    <a:pt x="1156619" y="3616908"/>
                    <a:pt x="903506" y="3378256"/>
                    <a:pt x="592072" y="3376046"/>
                  </a:cubicBezTo>
                  <a:close/>
                </a:path>
              </a:pathLst>
            </a:custGeom>
            <a:blipFill>
              <a:blip r:embed="rId2"/>
              <a:stretch>
                <a:fillRect l="-114284" t="94" r="-45303" b="-148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837119"/>
            <a:ext cx="8390644" cy="5755380"/>
            <a:chOff x="0" y="0"/>
            <a:chExt cx="11187526" cy="7673840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0"/>
              <a:ext cx="11187526" cy="2327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19"/>
                </a:lnSpc>
              </a:pPr>
              <a:r>
                <a:rPr lang="en-US" sz="6399" b="1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Understanding Unit Testing Concepts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59083"/>
              <a:ext cx="9135015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54695"/>
              <a:ext cx="10577320" cy="331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 dirty="0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Unit testing focuses on validating individual components of software. It ensures that each unit operates in </a:t>
              </a:r>
              <a:r>
                <a:rPr lang="en-US" sz="2400" b="1" dirty="0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isolation</a:t>
              </a:r>
              <a:r>
                <a:rPr lang="en-US" sz="2400" dirty="0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, similar to how Lego bricks connect independently. This approach helps maintain </a:t>
              </a:r>
              <a:r>
                <a:rPr lang="en-US" sz="2400" b="1" dirty="0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modularity</a:t>
              </a:r>
              <a:r>
                <a:rPr lang="en-US" sz="2400" dirty="0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, making it easier to troubleshoot and enhance software.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464220" y="8642383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4"/>
                </a:lnTo>
                <a:lnTo>
                  <a:pt x="0" y="1231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973704" y="348092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62292" y="0"/>
            <a:ext cx="7925708" cy="10287000"/>
            <a:chOff x="0" y="0"/>
            <a:chExt cx="208742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7429" cy="2709333"/>
            </a:xfrm>
            <a:custGeom>
              <a:avLst/>
              <a:gdLst/>
              <a:ahLst/>
              <a:cxnLst/>
              <a:rect l="l" t="t" r="r" b="b"/>
              <a:pathLst>
                <a:path w="2087429" h="2709333">
                  <a:moveTo>
                    <a:pt x="97681" y="0"/>
                  </a:moveTo>
                  <a:lnTo>
                    <a:pt x="1989748" y="0"/>
                  </a:lnTo>
                  <a:cubicBezTo>
                    <a:pt x="2043696" y="0"/>
                    <a:pt x="2087429" y="43733"/>
                    <a:pt x="2087429" y="97681"/>
                  </a:cubicBezTo>
                  <a:lnTo>
                    <a:pt x="2087429" y="2611652"/>
                  </a:lnTo>
                  <a:cubicBezTo>
                    <a:pt x="2087429" y="2665600"/>
                    <a:pt x="2043696" y="2709333"/>
                    <a:pt x="1989748" y="2709333"/>
                  </a:cubicBezTo>
                  <a:lnTo>
                    <a:pt x="97681" y="2709333"/>
                  </a:lnTo>
                  <a:cubicBezTo>
                    <a:pt x="43733" y="2709333"/>
                    <a:pt x="0" y="2665600"/>
                    <a:pt x="0" y="2611652"/>
                  </a:cubicBezTo>
                  <a:lnTo>
                    <a:pt x="0" y="97681"/>
                  </a:lnTo>
                  <a:cubicBezTo>
                    <a:pt x="0" y="43733"/>
                    <a:pt x="43733" y="0"/>
                    <a:pt x="97681" y="0"/>
                  </a:cubicBezTo>
                  <a:close/>
                </a:path>
              </a:pathLst>
            </a:custGeom>
            <a:solidFill>
              <a:srgbClr val="EDD7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8742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94801" y="917046"/>
            <a:ext cx="6660690" cy="8452908"/>
            <a:chOff x="0" y="0"/>
            <a:chExt cx="3505089" cy="4448217"/>
          </a:xfrm>
        </p:grpSpPr>
        <p:sp>
          <p:nvSpPr>
            <p:cNvPr id="6" name="Freeform 6"/>
            <p:cNvSpPr/>
            <p:nvPr/>
          </p:nvSpPr>
          <p:spPr>
            <a:xfrm rot="-30000">
              <a:off x="-25661" y="-10284"/>
              <a:ext cx="3546796" cy="4494126"/>
            </a:xfrm>
            <a:custGeom>
              <a:avLst/>
              <a:gdLst/>
              <a:ahLst/>
              <a:cxnLst/>
              <a:rect l="l" t="t" r="r" b="b"/>
              <a:pathLst>
                <a:path w="3546796" h="4494126">
                  <a:moveTo>
                    <a:pt x="1209660" y="2221674"/>
                  </a:moveTo>
                  <a:cubicBezTo>
                    <a:pt x="1211222" y="2042692"/>
                    <a:pt x="1213950" y="1863719"/>
                    <a:pt x="1214346" y="1684727"/>
                  </a:cubicBezTo>
                  <a:cubicBezTo>
                    <a:pt x="1216216" y="1336695"/>
                    <a:pt x="961754" y="1089183"/>
                    <a:pt x="594424" y="1077138"/>
                  </a:cubicBezTo>
                  <a:cubicBezTo>
                    <a:pt x="280804" y="1058932"/>
                    <a:pt x="41572" y="803819"/>
                    <a:pt x="60505" y="505657"/>
                  </a:cubicBezTo>
                  <a:cubicBezTo>
                    <a:pt x="78097" y="227372"/>
                    <a:pt x="317976" y="7378"/>
                    <a:pt x="611989" y="0"/>
                  </a:cubicBezTo>
                  <a:cubicBezTo>
                    <a:pt x="921100" y="157"/>
                    <a:pt x="1170981" y="238015"/>
                    <a:pt x="1176561" y="534181"/>
                  </a:cubicBezTo>
                  <a:cubicBezTo>
                    <a:pt x="1181718" y="878959"/>
                    <a:pt x="1430405" y="1119791"/>
                    <a:pt x="1794218" y="1134015"/>
                  </a:cubicBezTo>
                  <a:cubicBezTo>
                    <a:pt x="2116050" y="1146768"/>
                    <a:pt x="2351976" y="1379754"/>
                    <a:pt x="2350471" y="1685802"/>
                  </a:cubicBezTo>
                  <a:cubicBezTo>
                    <a:pt x="2348485" y="2047092"/>
                    <a:pt x="2344156" y="2409466"/>
                    <a:pt x="2341003" y="2770745"/>
                  </a:cubicBezTo>
                  <a:cubicBezTo>
                    <a:pt x="2337850" y="3132025"/>
                    <a:pt x="2588832" y="3377297"/>
                    <a:pt x="2966632" y="3392748"/>
                  </a:cubicBezTo>
                  <a:cubicBezTo>
                    <a:pt x="3280357" y="3398800"/>
                    <a:pt x="3529929" y="3645164"/>
                    <a:pt x="3523526" y="3942330"/>
                  </a:cubicBezTo>
                  <a:cubicBezTo>
                    <a:pt x="3517122" y="4239496"/>
                    <a:pt x="3256965" y="4475278"/>
                    <a:pt x="2943244" y="4468730"/>
                  </a:cubicBezTo>
                  <a:cubicBezTo>
                    <a:pt x="2634155" y="4466033"/>
                    <a:pt x="2386604" y="4228525"/>
                    <a:pt x="2381034" y="3931255"/>
                  </a:cubicBezTo>
                  <a:cubicBezTo>
                    <a:pt x="2375829" y="3592001"/>
                    <a:pt x="2121357" y="3345594"/>
                    <a:pt x="1765690" y="3333650"/>
                  </a:cubicBezTo>
                  <a:cubicBezTo>
                    <a:pt x="1443829" y="3324212"/>
                    <a:pt x="1205571" y="3091206"/>
                    <a:pt x="1205909" y="2785148"/>
                  </a:cubicBezTo>
                  <a:cubicBezTo>
                    <a:pt x="1205215" y="2597306"/>
                    <a:pt x="1209187" y="2409505"/>
                    <a:pt x="1209660" y="2221674"/>
                  </a:cubicBezTo>
                  <a:close/>
                  <a:moveTo>
                    <a:pt x="3536845" y="1688421"/>
                  </a:moveTo>
                  <a:lnTo>
                    <a:pt x="3527194" y="2794356"/>
                  </a:lnTo>
                  <a:cubicBezTo>
                    <a:pt x="3523176" y="3109222"/>
                    <a:pt x="3274969" y="3347927"/>
                    <a:pt x="2953059" y="3344012"/>
                  </a:cubicBezTo>
                  <a:cubicBezTo>
                    <a:pt x="2631150" y="3340099"/>
                    <a:pt x="2389460" y="3099328"/>
                    <a:pt x="2391013" y="2787755"/>
                  </a:cubicBezTo>
                  <a:cubicBezTo>
                    <a:pt x="2397511" y="2043100"/>
                    <a:pt x="2404010" y="1298444"/>
                    <a:pt x="2411665" y="554903"/>
                  </a:cubicBezTo>
                  <a:cubicBezTo>
                    <a:pt x="2411916" y="258789"/>
                    <a:pt x="2665974" y="17924"/>
                    <a:pt x="2978585" y="18112"/>
                  </a:cubicBezTo>
                  <a:cubicBezTo>
                    <a:pt x="3259703" y="18026"/>
                    <a:pt x="3497127" y="213013"/>
                    <a:pt x="3539154" y="476350"/>
                  </a:cubicBezTo>
                  <a:cubicBezTo>
                    <a:pt x="3544677" y="511755"/>
                    <a:pt x="3546795" y="548236"/>
                    <a:pt x="3545217" y="583579"/>
                  </a:cubicBezTo>
                  <a:cubicBezTo>
                    <a:pt x="3543267" y="952604"/>
                    <a:pt x="3541326" y="1320523"/>
                    <a:pt x="3536845" y="1688421"/>
                  </a:cubicBezTo>
                  <a:close/>
                  <a:moveTo>
                    <a:pt x="595896" y="2245045"/>
                  </a:moveTo>
                  <a:cubicBezTo>
                    <a:pt x="907289" y="2251078"/>
                    <a:pt x="1152507" y="2488564"/>
                    <a:pt x="1156873" y="2790244"/>
                  </a:cubicBezTo>
                  <a:cubicBezTo>
                    <a:pt x="1160343" y="3060979"/>
                    <a:pt x="1333370" y="3283472"/>
                    <a:pt x="1604509" y="3357657"/>
                  </a:cubicBezTo>
                  <a:cubicBezTo>
                    <a:pt x="1662702" y="3372529"/>
                    <a:pt x="1722130" y="3379677"/>
                    <a:pt x="1782771" y="3381311"/>
                  </a:cubicBezTo>
                  <a:cubicBezTo>
                    <a:pt x="2082424" y="3396080"/>
                    <a:pt x="2320768" y="3619143"/>
                    <a:pt x="2331169" y="3897672"/>
                  </a:cubicBezTo>
                  <a:cubicBezTo>
                    <a:pt x="2343844" y="4182851"/>
                    <a:pt x="2118917" y="4427284"/>
                    <a:pt x="1818888" y="4455603"/>
                  </a:cubicBezTo>
                  <a:cubicBezTo>
                    <a:pt x="1487276" y="4494125"/>
                    <a:pt x="1203669" y="4244720"/>
                    <a:pt x="1196045" y="3915389"/>
                  </a:cubicBezTo>
                  <a:cubicBezTo>
                    <a:pt x="1188865" y="3668930"/>
                    <a:pt x="1072652" y="3485606"/>
                    <a:pt x="836765" y="3381895"/>
                  </a:cubicBezTo>
                  <a:cubicBezTo>
                    <a:pt x="757760" y="3345848"/>
                    <a:pt x="663409" y="3330661"/>
                    <a:pt x="574803" y="3325468"/>
                  </a:cubicBezTo>
                  <a:cubicBezTo>
                    <a:pt x="278659" y="3309624"/>
                    <a:pt x="42541" y="3098735"/>
                    <a:pt x="22781" y="2823439"/>
                  </a:cubicBezTo>
                  <a:cubicBezTo>
                    <a:pt x="0" y="2547011"/>
                    <a:pt x="205816" y="2300202"/>
                    <a:pt x="494335" y="2254103"/>
                  </a:cubicBezTo>
                  <a:cubicBezTo>
                    <a:pt x="528208" y="2248875"/>
                    <a:pt x="562042" y="2248065"/>
                    <a:pt x="595896" y="2245045"/>
                  </a:cubicBezTo>
                  <a:close/>
                  <a:moveTo>
                    <a:pt x="31806" y="1655623"/>
                  </a:moveTo>
                  <a:cubicBezTo>
                    <a:pt x="35566" y="1358434"/>
                    <a:pt x="291937" y="1119800"/>
                    <a:pt x="605682" y="1123643"/>
                  </a:cubicBezTo>
                  <a:cubicBezTo>
                    <a:pt x="919427" y="1127486"/>
                    <a:pt x="1171595" y="1370558"/>
                    <a:pt x="1167835" y="1667747"/>
                  </a:cubicBezTo>
                  <a:cubicBezTo>
                    <a:pt x="1164075" y="1964936"/>
                    <a:pt x="908880" y="2202475"/>
                    <a:pt x="595125" y="2199737"/>
                  </a:cubicBezTo>
                  <a:cubicBezTo>
                    <a:pt x="281370" y="2196999"/>
                    <a:pt x="29203" y="1953927"/>
                    <a:pt x="31796" y="1656728"/>
                  </a:cubicBezTo>
                  <a:cubicBezTo>
                    <a:pt x="31796" y="1656728"/>
                    <a:pt x="31806" y="1655623"/>
                    <a:pt x="31806" y="1655623"/>
                  </a:cubicBezTo>
                  <a:close/>
                  <a:moveTo>
                    <a:pt x="1798192" y="10351"/>
                  </a:moveTo>
                  <a:cubicBezTo>
                    <a:pt x="1483282" y="6333"/>
                    <a:pt x="1225752" y="244017"/>
                    <a:pt x="1221982" y="542311"/>
                  </a:cubicBezTo>
                  <a:cubicBezTo>
                    <a:pt x="1218213" y="840605"/>
                    <a:pt x="1469204" y="1084772"/>
                    <a:pt x="1784116" y="1088625"/>
                  </a:cubicBezTo>
                  <a:cubicBezTo>
                    <a:pt x="2099027" y="1092478"/>
                    <a:pt x="2356556" y="854959"/>
                    <a:pt x="2360325" y="556665"/>
                  </a:cubicBezTo>
                  <a:cubicBezTo>
                    <a:pt x="2360345" y="554456"/>
                    <a:pt x="2360354" y="553351"/>
                    <a:pt x="2360373" y="551141"/>
                  </a:cubicBezTo>
                  <a:cubicBezTo>
                    <a:pt x="2360615" y="256131"/>
                    <a:pt x="2109594" y="15279"/>
                    <a:pt x="1798192" y="10351"/>
                  </a:cubicBezTo>
                  <a:close/>
                  <a:moveTo>
                    <a:pt x="584905" y="3370858"/>
                  </a:moveTo>
                  <a:cubicBezTo>
                    <a:pt x="269993" y="3367004"/>
                    <a:pt x="12362" y="3604523"/>
                    <a:pt x="8488" y="3902816"/>
                  </a:cubicBezTo>
                  <a:cubicBezTo>
                    <a:pt x="4615" y="4201109"/>
                    <a:pt x="255918" y="4445278"/>
                    <a:pt x="570828" y="4449296"/>
                  </a:cubicBezTo>
                  <a:cubicBezTo>
                    <a:pt x="885738" y="4453315"/>
                    <a:pt x="1143269" y="4215465"/>
                    <a:pt x="1147038" y="3917171"/>
                  </a:cubicBezTo>
                  <a:cubicBezTo>
                    <a:pt x="1147058" y="3914961"/>
                    <a:pt x="1147067" y="3913857"/>
                    <a:pt x="1147087" y="3911647"/>
                  </a:cubicBezTo>
                  <a:cubicBezTo>
                    <a:pt x="1147328" y="3616637"/>
                    <a:pt x="896308" y="3375785"/>
                    <a:pt x="584905" y="3370858"/>
                  </a:cubicBezTo>
                  <a:close/>
                </a:path>
              </a:pathLst>
            </a:custGeom>
            <a:blipFill>
              <a:blip r:embed="rId2"/>
              <a:stretch>
                <a:fillRect l="-109045" t="-3908" r="-40619" b="-3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394207"/>
            <a:ext cx="8390644" cy="5585505"/>
            <a:chOff x="0" y="95250"/>
            <a:chExt cx="11187526" cy="7447339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0"/>
              <a:ext cx="11187526" cy="2327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19"/>
                </a:lnSpc>
              </a:pPr>
              <a:r>
                <a:rPr lang="en-US" sz="6399" b="1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Why Do We Need Unit Testing?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59083"/>
              <a:ext cx="9135015" cy="651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endParaRPr lang="en-US" sz="2900" b="1" dirty="0">
                <a:solidFill>
                  <a:srgbClr val="FFFBED"/>
                </a:solidFill>
                <a:latin typeface="Touvlo Bold"/>
                <a:ea typeface="Touvlo Bold"/>
                <a:cs typeface="Touvlo Bold"/>
                <a:sym typeface="Touvl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078307"/>
              <a:ext cx="10577321" cy="3464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800" dirty="0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Unit testing is essential in managing </a:t>
              </a:r>
              <a:r>
                <a:rPr lang="en-US" sz="2800" b="1" dirty="0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complex software systems</a:t>
              </a:r>
              <a:r>
                <a:rPr lang="en-US" sz="2800" dirty="0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. It helps identify issues early, reducing costs associated with fixing bugs later in the development cycle. Catching problems proactively ensures a more stable and reliable software product.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464220" y="8642383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4"/>
                </a:lnTo>
                <a:lnTo>
                  <a:pt x="0" y="1231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973704" y="348092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6814"/>
            <a:ext cx="13119174" cy="102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22"/>
              </a:lnSpc>
              <a:spcBef>
                <a:spcPct val="0"/>
              </a:spcBef>
            </a:pPr>
            <a:r>
              <a:rPr lang="en-US" sz="7450" b="1" u="none" strike="noStrike">
                <a:solidFill>
                  <a:srgbClr val="FFFBED"/>
                </a:solidFill>
                <a:latin typeface="Touvlo Bold"/>
                <a:ea typeface="Touvlo Bold"/>
                <a:cs typeface="Touvlo Bold"/>
                <a:sym typeface="Touvlo Bold"/>
              </a:rPr>
              <a:t>Key Benefits of Unit Testing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758368"/>
            <a:ext cx="5248104" cy="2256727"/>
            <a:chOff x="0" y="0"/>
            <a:chExt cx="6997472" cy="3008969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6997472" cy="65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5"/>
                </a:lnSpc>
                <a:spcBef>
                  <a:spcPct val="0"/>
                </a:spcBef>
              </a:pPr>
              <a:r>
                <a:rPr lang="en-US" sz="299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Quality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91297"/>
              <a:ext cx="6997472" cy="2117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01"/>
                </a:lnSpc>
                <a:spcBef>
                  <a:spcPct val="0"/>
                </a:spcBef>
              </a:pPr>
              <a:r>
                <a:rPr lang="en-US" sz="2287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Unit testing ensures that individual components perform as expected, thus enhancing overall software </a:t>
              </a:r>
              <a:r>
                <a:rPr lang="en-US" sz="228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quality</a:t>
              </a:r>
              <a:r>
                <a:rPr lang="en-US" sz="2287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10649" y="3758368"/>
            <a:ext cx="5486299" cy="2256727"/>
            <a:chOff x="0" y="0"/>
            <a:chExt cx="7315066" cy="3008969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7315066" cy="65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5"/>
                </a:lnSpc>
                <a:spcBef>
                  <a:spcPct val="0"/>
                </a:spcBef>
              </a:pPr>
              <a:r>
                <a:rPr lang="en-US" sz="299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Refactoring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91297"/>
              <a:ext cx="7315066" cy="2117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01"/>
                </a:lnSpc>
                <a:spcBef>
                  <a:spcPct val="0"/>
                </a:spcBef>
              </a:pPr>
              <a:r>
                <a:rPr lang="en-US" sz="2287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With unit tests in place, developers can confidently </a:t>
              </a:r>
              <a:r>
                <a:rPr lang="en-US" sz="228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refactor code</a:t>
              </a:r>
              <a:r>
                <a:rPr lang="en-US" sz="2287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, knowing that existing functionality remains intact.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587288"/>
            <a:ext cx="5248104" cy="1854070"/>
            <a:chOff x="0" y="0"/>
            <a:chExt cx="6997472" cy="24720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6997472" cy="65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5"/>
                </a:lnSpc>
                <a:spcBef>
                  <a:spcPct val="0"/>
                </a:spcBef>
              </a:pPr>
              <a:r>
                <a:rPr lang="en-US" sz="299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Debugging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1297"/>
              <a:ext cx="6997472" cy="158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01"/>
                </a:lnSpc>
                <a:spcBef>
                  <a:spcPct val="0"/>
                </a:spcBef>
              </a:pPr>
              <a:r>
                <a:rPr lang="en-US" sz="2287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Unit tests help in quickly identifying and fixing bugs, thereby reducing the </a:t>
              </a:r>
              <a:r>
                <a:rPr lang="en-US" sz="228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time spent debugging</a:t>
              </a:r>
              <a:r>
                <a:rPr lang="en-US" sz="2287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10649" y="6587288"/>
            <a:ext cx="5248104" cy="2256727"/>
            <a:chOff x="0" y="0"/>
            <a:chExt cx="6997472" cy="300896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6997472" cy="65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5"/>
                </a:lnSpc>
                <a:spcBef>
                  <a:spcPct val="0"/>
                </a:spcBef>
              </a:pPr>
              <a:r>
                <a:rPr lang="en-US" sz="299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Documentation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1297"/>
              <a:ext cx="6997472" cy="2117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01"/>
                </a:lnSpc>
                <a:spcBef>
                  <a:spcPct val="0"/>
                </a:spcBef>
              </a:pPr>
              <a:r>
                <a:rPr lang="en-US" sz="2287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Unit tests serve as a form of </a:t>
              </a:r>
              <a:r>
                <a:rPr lang="en-US" sz="228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live documentation</a:t>
              </a:r>
              <a:r>
                <a:rPr lang="en-US" sz="2287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, illustrating how code is meant to function and be used.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940089" y="0"/>
            <a:ext cx="2347911" cy="10287000"/>
            <a:chOff x="0" y="0"/>
            <a:chExt cx="618380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380" cy="2709333"/>
            </a:xfrm>
            <a:custGeom>
              <a:avLst/>
              <a:gdLst/>
              <a:ahLst/>
              <a:cxnLst/>
              <a:rect l="l" t="t" r="r" b="b"/>
              <a:pathLst>
                <a:path w="618380" h="2709333">
                  <a:moveTo>
                    <a:pt x="0" y="0"/>
                  </a:moveTo>
                  <a:lnTo>
                    <a:pt x="618380" y="0"/>
                  </a:lnTo>
                  <a:lnTo>
                    <a:pt x="6183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D7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1838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5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161301" y="-551935"/>
            <a:ext cx="4253398" cy="11969762"/>
            <a:chOff x="0" y="0"/>
            <a:chExt cx="5671197" cy="15959683"/>
          </a:xfrm>
        </p:grpSpPr>
        <p:sp>
          <p:nvSpPr>
            <p:cNvPr id="19" name="Freeform 19"/>
            <p:cNvSpPr/>
            <p:nvPr/>
          </p:nvSpPr>
          <p:spPr>
            <a:xfrm>
              <a:off x="0" y="5490999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0979341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7106"/>
            <a:ext cx="13119174" cy="80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6"/>
              </a:lnSpc>
              <a:spcBef>
                <a:spcPct val="0"/>
              </a:spcBef>
            </a:pPr>
            <a:r>
              <a:rPr lang="en-US" sz="5920" b="1" u="none" strike="noStrike">
                <a:solidFill>
                  <a:srgbClr val="FFFBED"/>
                </a:solidFill>
                <a:latin typeface="Touvlo Bold"/>
                <a:ea typeface="Touvlo Bold"/>
                <a:cs typeface="Touvlo Bold"/>
                <a:sym typeface="Touvlo Bold"/>
              </a:rPr>
              <a:t>Characteristics of Good Unit Tests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758368"/>
            <a:ext cx="5248104" cy="1972456"/>
            <a:chOff x="0" y="0"/>
            <a:chExt cx="6997472" cy="2629942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6997472" cy="65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5"/>
                </a:lnSpc>
                <a:spcBef>
                  <a:spcPct val="0"/>
                </a:spcBef>
              </a:pPr>
              <a:r>
                <a:rPr lang="en-US" sz="299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Isolated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91297"/>
              <a:ext cx="6997472" cy="1738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5"/>
                </a:lnSpc>
                <a:spcBef>
                  <a:spcPct val="0"/>
                </a:spcBef>
              </a:pPr>
              <a:r>
                <a:rPr lang="en-US" sz="2503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Tests should run independently, ensuring no </a:t>
              </a:r>
              <a:r>
                <a:rPr lang="en-US" sz="2503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external factors</a:t>
              </a:r>
              <a:r>
                <a:rPr lang="en-US" sz="2503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 affect their outcomes.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10649" y="3758368"/>
            <a:ext cx="5486299" cy="1972456"/>
            <a:chOff x="0" y="0"/>
            <a:chExt cx="7315066" cy="26299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7315066" cy="65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5"/>
                </a:lnSpc>
                <a:spcBef>
                  <a:spcPct val="0"/>
                </a:spcBef>
              </a:pPr>
              <a:r>
                <a:rPr lang="en-US" sz="299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Deterministic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91297"/>
              <a:ext cx="7315066" cy="1738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5"/>
                </a:lnSpc>
                <a:spcBef>
                  <a:spcPct val="0"/>
                </a:spcBef>
              </a:pPr>
              <a:r>
                <a:rPr lang="en-US" sz="2503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Each test should produce the </a:t>
              </a:r>
              <a:r>
                <a:rPr lang="en-US" sz="2503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same result</a:t>
              </a:r>
              <a:r>
                <a:rPr lang="en-US" sz="2503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 every time it is executed with the same conditions.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587288"/>
            <a:ext cx="5248104" cy="1972456"/>
            <a:chOff x="0" y="0"/>
            <a:chExt cx="6997472" cy="262994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6997472" cy="65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5"/>
                </a:lnSpc>
                <a:spcBef>
                  <a:spcPct val="0"/>
                </a:spcBef>
              </a:pPr>
              <a:r>
                <a:rPr lang="en-US" sz="299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Fast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1297"/>
              <a:ext cx="6997472" cy="1738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5"/>
                </a:lnSpc>
                <a:spcBef>
                  <a:spcPct val="0"/>
                </a:spcBef>
              </a:pPr>
              <a:r>
                <a:rPr lang="en-US" sz="2503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Tests must execute quickly, enabling </a:t>
              </a:r>
              <a:r>
                <a:rPr lang="en-US" sz="2503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rapid feedback</a:t>
              </a:r>
              <a:r>
                <a:rPr lang="en-US" sz="2503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 during the development cycle.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10649" y="6587288"/>
            <a:ext cx="5248104" cy="1972456"/>
            <a:chOff x="0" y="0"/>
            <a:chExt cx="6997472" cy="262994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6997472" cy="65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5"/>
                </a:lnSpc>
                <a:spcBef>
                  <a:spcPct val="0"/>
                </a:spcBef>
              </a:pPr>
              <a:r>
                <a:rPr lang="en-US" sz="2997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Independent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1297"/>
              <a:ext cx="6997472" cy="1738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5"/>
                </a:lnSpc>
                <a:spcBef>
                  <a:spcPct val="0"/>
                </a:spcBef>
              </a:pPr>
              <a:r>
                <a:rPr lang="en-US" sz="2503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Each test should not rely on others, promoting </a:t>
              </a:r>
              <a:r>
                <a:rPr lang="en-US" sz="2503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flexibility</a:t>
              </a:r>
              <a:r>
                <a:rPr lang="en-US" sz="2503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 in the testing process.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940089" y="0"/>
            <a:ext cx="2347911" cy="10287000"/>
            <a:chOff x="0" y="0"/>
            <a:chExt cx="618380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380" cy="2709333"/>
            </a:xfrm>
            <a:custGeom>
              <a:avLst/>
              <a:gdLst/>
              <a:ahLst/>
              <a:cxnLst/>
              <a:rect l="l" t="t" r="r" b="b"/>
              <a:pathLst>
                <a:path w="618380" h="2709333">
                  <a:moveTo>
                    <a:pt x="0" y="0"/>
                  </a:moveTo>
                  <a:lnTo>
                    <a:pt x="618380" y="0"/>
                  </a:lnTo>
                  <a:lnTo>
                    <a:pt x="6183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D7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183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3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161301" y="-551935"/>
            <a:ext cx="4253398" cy="11969762"/>
            <a:chOff x="0" y="0"/>
            <a:chExt cx="5671197" cy="15959683"/>
          </a:xfrm>
        </p:grpSpPr>
        <p:sp>
          <p:nvSpPr>
            <p:cNvPr id="19" name="Freeform 19"/>
            <p:cNvSpPr/>
            <p:nvPr/>
          </p:nvSpPr>
          <p:spPr>
            <a:xfrm>
              <a:off x="0" y="5490999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0979341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7106"/>
            <a:ext cx="13119174" cy="80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6"/>
              </a:lnSpc>
              <a:spcBef>
                <a:spcPct val="0"/>
              </a:spcBef>
            </a:pPr>
            <a:r>
              <a:rPr lang="en-US" sz="5920" b="1" u="none" strike="noStrike">
                <a:solidFill>
                  <a:srgbClr val="FFFBED"/>
                </a:solidFill>
                <a:latin typeface="Touvlo Bold"/>
                <a:ea typeface="Touvlo Bold"/>
                <a:cs typeface="Touvlo Bold"/>
                <a:sym typeface="Touvlo Bold"/>
              </a:rPr>
              <a:t>Characteristics of Good Unit Tests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758368"/>
            <a:ext cx="5248104" cy="2011139"/>
            <a:chOff x="0" y="0"/>
            <a:chExt cx="6997472" cy="2681518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6997472" cy="67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49"/>
                </a:lnSpc>
                <a:spcBef>
                  <a:spcPct val="0"/>
                </a:spcBef>
              </a:pPr>
              <a:r>
                <a:rPr lang="en-US" sz="3035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Readable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03778"/>
              <a:ext cx="6997472" cy="1777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6"/>
                </a:lnSpc>
                <a:spcBef>
                  <a:spcPct val="0"/>
                </a:spcBef>
              </a:pPr>
              <a:r>
                <a:rPr lang="en-US" sz="2568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Tests should be easy to understand, allowing developers to quickly grasp their purpose.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10649" y="3758368"/>
            <a:ext cx="5486299" cy="2011139"/>
            <a:chOff x="0" y="0"/>
            <a:chExt cx="7315066" cy="2681518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7315066" cy="67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49"/>
                </a:lnSpc>
                <a:spcBef>
                  <a:spcPct val="0"/>
                </a:spcBef>
              </a:pPr>
              <a:r>
                <a:rPr lang="en-US" sz="3035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Clear Names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03778"/>
              <a:ext cx="7315066" cy="1777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6"/>
                </a:lnSpc>
                <a:spcBef>
                  <a:spcPct val="0"/>
                </a:spcBef>
              </a:pPr>
              <a:r>
                <a:rPr lang="en-US" sz="2568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Use descriptive names for tests to convey their intent and functionality clearly.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587288"/>
            <a:ext cx="5248104" cy="2465418"/>
            <a:chOff x="0" y="0"/>
            <a:chExt cx="6997472" cy="32872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6997472" cy="67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49"/>
                </a:lnSpc>
                <a:spcBef>
                  <a:spcPct val="0"/>
                </a:spcBef>
              </a:pPr>
              <a:r>
                <a:rPr lang="en-US" sz="3035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Edge Cases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03778"/>
              <a:ext cx="6997472" cy="2383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6"/>
                </a:lnSpc>
                <a:spcBef>
                  <a:spcPct val="0"/>
                </a:spcBef>
              </a:pPr>
              <a:r>
                <a:rPr lang="en-US" sz="2568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Address edge cases to ensure the software handles unexpected inputs and scenarios gracefully.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10649" y="6587288"/>
            <a:ext cx="5248104" cy="2465418"/>
            <a:chOff x="0" y="0"/>
            <a:chExt cx="6997472" cy="32872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6997472" cy="67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49"/>
                </a:lnSpc>
                <a:spcBef>
                  <a:spcPct val="0"/>
                </a:spcBef>
              </a:pPr>
              <a:r>
                <a:rPr lang="en-US" sz="3035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Short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03778"/>
              <a:ext cx="6997472" cy="2383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6"/>
                </a:lnSpc>
                <a:spcBef>
                  <a:spcPct val="0"/>
                </a:spcBef>
              </a:pPr>
              <a:r>
                <a:rPr lang="en-US" sz="2568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Keep tests concise to improve maintainability and facilitate quick execution during development.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940089" y="0"/>
            <a:ext cx="2347911" cy="10287000"/>
            <a:chOff x="0" y="0"/>
            <a:chExt cx="618380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380" cy="2709333"/>
            </a:xfrm>
            <a:custGeom>
              <a:avLst/>
              <a:gdLst/>
              <a:ahLst/>
              <a:cxnLst/>
              <a:rect l="l" t="t" r="r" b="b"/>
              <a:pathLst>
                <a:path w="618380" h="2709333">
                  <a:moveTo>
                    <a:pt x="0" y="0"/>
                  </a:moveTo>
                  <a:lnTo>
                    <a:pt x="618380" y="0"/>
                  </a:lnTo>
                  <a:lnTo>
                    <a:pt x="6183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D7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1838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1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161301" y="-551935"/>
            <a:ext cx="4253398" cy="11969762"/>
            <a:chOff x="0" y="0"/>
            <a:chExt cx="5671197" cy="15959683"/>
          </a:xfrm>
        </p:grpSpPr>
        <p:sp>
          <p:nvSpPr>
            <p:cNvPr id="19" name="Freeform 19"/>
            <p:cNvSpPr/>
            <p:nvPr/>
          </p:nvSpPr>
          <p:spPr>
            <a:xfrm>
              <a:off x="0" y="5490999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0979341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62292" y="0"/>
            <a:ext cx="7925708" cy="10287000"/>
            <a:chOff x="0" y="0"/>
            <a:chExt cx="208742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7429" cy="2709333"/>
            </a:xfrm>
            <a:custGeom>
              <a:avLst/>
              <a:gdLst/>
              <a:ahLst/>
              <a:cxnLst/>
              <a:rect l="l" t="t" r="r" b="b"/>
              <a:pathLst>
                <a:path w="2087429" h="2709333">
                  <a:moveTo>
                    <a:pt x="97681" y="0"/>
                  </a:moveTo>
                  <a:lnTo>
                    <a:pt x="1989748" y="0"/>
                  </a:lnTo>
                  <a:cubicBezTo>
                    <a:pt x="2043696" y="0"/>
                    <a:pt x="2087429" y="43733"/>
                    <a:pt x="2087429" y="97681"/>
                  </a:cubicBezTo>
                  <a:lnTo>
                    <a:pt x="2087429" y="2611652"/>
                  </a:lnTo>
                  <a:cubicBezTo>
                    <a:pt x="2087429" y="2665600"/>
                    <a:pt x="2043696" y="2709333"/>
                    <a:pt x="1989748" y="2709333"/>
                  </a:cubicBezTo>
                  <a:lnTo>
                    <a:pt x="97681" y="2709333"/>
                  </a:lnTo>
                  <a:cubicBezTo>
                    <a:pt x="43733" y="2709333"/>
                    <a:pt x="0" y="2665600"/>
                    <a:pt x="0" y="2611652"/>
                  </a:cubicBezTo>
                  <a:lnTo>
                    <a:pt x="0" y="97681"/>
                  </a:lnTo>
                  <a:cubicBezTo>
                    <a:pt x="0" y="43733"/>
                    <a:pt x="43733" y="0"/>
                    <a:pt x="97681" y="0"/>
                  </a:cubicBezTo>
                  <a:close/>
                </a:path>
              </a:pathLst>
            </a:custGeom>
            <a:solidFill>
              <a:srgbClr val="EDD7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8742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94801" y="917046"/>
            <a:ext cx="6660690" cy="8452908"/>
            <a:chOff x="0" y="0"/>
            <a:chExt cx="3505089" cy="4448217"/>
          </a:xfrm>
        </p:grpSpPr>
        <p:sp>
          <p:nvSpPr>
            <p:cNvPr id="6" name="Freeform 6"/>
            <p:cNvSpPr/>
            <p:nvPr/>
          </p:nvSpPr>
          <p:spPr>
            <a:xfrm rot="-24000">
              <a:off x="-25112" y="-8623"/>
              <a:ext cx="3543302" cy="4492973"/>
            </a:xfrm>
            <a:custGeom>
              <a:avLst/>
              <a:gdLst/>
              <a:ahLst/>
              <a:cxnLst/>
              <a:rect l="l" t="t" r="r" b="b"/>
              <a:pathLst>
                <a:path w="3543302" h="4492973">
                  <a:moveTo>
                    <a:pt x="1209091" y="2221010"/>
                  </a:moveTo>
                  <a:cubicBezTo>
                    <a:pt x="1210340" y="2042025"/>
                    <a:pt x="1212756" y="1863048"/>
                    <a:pt x="1212839" y="1684055"/>
                  </a:cubicBezTo>
                  <a:cubicBezTo>
                    <a:pt x="1214103" y="1336020"/>
                    <a:pt x="959209" y="1088953"/>
                    <a:pt x="591858" y="1077549"/>
                  </a:cubicBezTo>
                  <a:cubicBezTo>
                    <a:pt x="278207" y="1059891"/>
                    <a:pt x="38530" y="805196"/>
                    <a:pt x="56942" y="507001"/>
                  </a:cubicBezTo>
                  <a:cubicBezTo>
                    <a:pt x="74049" y="228686"/>
                    <a:pt x="313543" y="8273"/>
                    <a:pt x="607543" y="382"/>
                  </a:cubicBezTo>
                  <a:cubicBezTo>
                    <a:pt x="916654" y="0"/>
                    <a:pt x="1166949" y="237421"/>
                    <a:pt x="1173047" y="533577"/>
                  </a:cubicBezTo>
                  <a:cubicBezTo>
                    <a:pt x="1178805" y="878346"/>
                    <a:pt x="1427913" y="1118743"/>
                    <a:pt x="1791750" y="1132332"/>
                  </a:cubicBezTo>
                  <a:cubicBezTo>
                    <a:pt x="2113604" y="1144523"/>
                    <a:pt x="2349935" y="1377097"/>
                    <a:pt x="2348965" y="1683147"/>
                  </a:cubicBezTo>
                  <a:cubicBezTo>
                    <a:pt x="2347609" y="2044440"/>
                    <a:pt x="2343913" y="2406821"/>
                    <a:pt x="2341391" y="2768106"/>
                  </a:cubicBezTo>
                  <a:cubicBezTo>
                    <a:pt x="2338868" y="3129390"/>
                    <a:pt x="2590278" y="3374223"/>
                    <a:pt x="2968104" y="3389015"/>
                  </a:cubicBezTo>
                  <a:cubicBezTo>
                    <a:pt x="3281839" y="3394520"/>
                    <a:pt x="3531841" y="3640448"/>
                    <a:pt x="3525956" y="3937625"/>
                  </a:cubicBezTo>
                  <a:cubicBezTo>
                    <a:pt x="3520071" y="4234802"/>
                    <a:pt x="3260326" y="4471037"/>
                    <a:pt x="2946594" y="4465037"/>
                  </a:cubicBezTo>
                  <a:cubicBezTo>
                    <a:pt x="2637501" y="4462879"/>
                    <a:pt x="2389536" y="4225804"/>
                    <a:pt x="2383446" y="3928544"/>
                  </a:cubicBezTo>
                  <a:cubicBezTo>
                    <a:pt x="2377650" y="3589299"/>
                    <a:pt x="2122748" y="3343337"/>
                    <a:pt x="1767061" y="3332014"/>
                  </a:cubicBezTo>
                  <a:cubicBezTo>
                    <a:pt x="1445183" y="3323138"/>
                    <a:pt x="1206519" y="3090548"/>
                    <a:pt x="1206323" y="2784489"/>
                  </a:cubicBezTo>
                  <a:cubicBezTo>
                    <a:pt x="1205302" y="2596649"/>
                    <a:pt x="1208946" y="2408842"/>
                    <a:pt x="1209091" y="2221010"/>
                  </a:cubicBezTo>
                  <a:close/>
                  <a:moveTo>
                    <a:pt x="3535342" y="1683696"/>
                  </a:moveTo>
                  <a:lnTo>
                    <a:pt x="3527621" y="2789646"/>
                  </a:lnTo>
                  <a:cubicBezTo>
                    <a:pt x="3524152" y="3104518"/>
                    <a:pt x="3276362" y="3343656"/>
                    <a:pt x="2954446" y="3340304"/>
                  </a:cubicBezTo>
                  <a:cubicBezTo>
                    <a:pt x="2632531" y="3336952"/>
                    <a:pt x="2390421" y="3096603"/>
                    <a:pt x="2391430" y="2785029"/>
                  </a:cubicBezTo>
                  <a:cubicBezTo>
                    <a:pt x="2396629" y="2040363"/>
                    <a:pt x="2401827" y="1295697"/>
                    <a:pt x="2408185" y="552144"/>
                  </a:cubicBezTo>
                  <a:cubicBezTo>
                    <a:pt x="2407919" y="256029"/>
                    <a:pt x="2661557" y="14722"/>
                    <a:pt x="2974167" y="14364"/>
                  </a:cubicBezTo>
                  <a:cubicBezTo>
                    <a:pt x="3255285" y="13787"/>
                    <a:pt x="3493048" y="208360"/>
                    <a:pt x="3535535" y="471622"/>
                  </a:cubicBezTo>
                  <a:cubicBezTo>
                    <a:pt x="3541120" y="507018"/>
                    <a:pt x="3543302" y="543495"/>
                    <a:pt x="3541785" y="578841"/>
                  </a:cubicBezTo>
                  <a:cubicBezTo>
                    <a:pt x="3540479" y="947869"/>
                    <a:pt x="3539180" y="1315791"/>
                    <a:pt x="3535342" y="1683696"/>
                  </a:cubicBezTo>
                  <a:close/>
                  <a:moveTo>
                    <a:pt x="595369" y="2245452"/>
                  </a:moveTo>
                  <a:cubicBezTo>
                    <a:pt x="906772" y="2250941"/>
                    <a:pt x="1152404" y="2488000"/>
                    <a:pt x="1157296" y="2789671"/>
                  </a:cubicBezTo>
                  <a:cubicBezTo>
                    <a:pt x="1161238" y="3060399"/>
                    <a:pt x="1334654" y="3282590"/>
                    <a:pt x="1605922" y="3356302"/>
                  </a:cubicBezTo>
                  <a:cubicBezTo>
                    <a:pt x="1664141" y="3371072"/>
                    <a:pt x="1723581" y="3378117"/>
                    <a:pt x="1784225" y="3379645"/>
                  </a:cubicBezTo>
                  <a:cubicBezTo>
                    <a:pt x="2083903" y="3393891"/>
                    <a:pt x="2322636" y="3616537"/>
                    <a:pt x="2333523" y="3895048"/>
                  </a:cubicBezTo>
                  <a:cubicBezTo>
                    <a:pt x="2346696" y="4180204"/>
                    <a:pt x="2122195" y="4425029"/>
                    <a:pt x="1822217" y="4453872"/>
                  </a:cubicBezTo>
                  <a:cubicBezTo>
                    <a:pt x="1490673" y="4492973"/>
                    <a:pt x="1206631" y="4244064"/>
                    <a:pt x="1198432" y="3914746"/>
                  </a:cubicBezTo>
                  <a:cubicBezTo>
                    <a:pt x="1190821" y="3668300"/>
                    <a:pt x="1074289" y="3485179"/>
                    <a:pt x="838221" y="3381880"/>
                  </a:cubicBezTo>
                  <a:cubicBezTo>
                    <a:pt x="759153" y="3345971"/>
                    <a:pt x="664776" y="3330948"/>
                    <a:pt x="576161" y="3325910"/>
                  </a:cubicBezTo>
                  <a:cubicBezTo>
                    <a:pt x="279990" y="3310583"/>
                    <a:pt x="43505" y="3100106"/>
                    <a:pt x="23264" y="2824845"/>
                  </a:cubicBezTo>
                  <a:cubicBezTo>
                    <a:pt x="0" y="2548458"/>
                    <a:pt x="205385" y="2301289"/>
                    <a:pt x="493823" y="2254687"/>
                  </a:cubicBezTo>
                  <a:cubicBezTo>
                    <a:pt x="527687" y="2249400"/>
                    <a:pt x="561520" y="2248531"/>
                    <a:pt x="595369" y="2245452"/>
                  </a:cubicBezTo>
                  <a:close/>
                  <a:moveTo>
                    <a:pt x="30250" y="1657015"/>
                  </a:moveTo>
                  <a:cubicBezTo>
                    <a:pt x="33492" y="1359820"/>
                    <a:pt x="289446" y="1120739"/>
                    <a:pt x="603198" y="1124034"/>
                  </a:cubicBezTo>
                  <a:cubicBezTo>
                    <a:pt x="916949" y="1127330"/>
                    <a:pt x="1169541" y="1369961"/>
                    <a:pt x="1166299" y="1667156"/>
                  </a:cubicBezTo>
                  <a:cubicBezTo>
                    <a:pt x="1163058" y="1964352"/>
                    <a:pt x="908277" y="2202336"/>
                    <a:pt x="594518" y="2200146"/>
                  </a:cubicBezTo>
                  <a:cubicBezTo>
                    <a:pt x="280759" y="2197955"/>
                    <a:pt x="28168" y="1955324"/>
                    <a:pt x="30243" y="1658120"/>
                  </a:cubicBezTo>
                  <a:cubicBezTo>
                    <a:pt x="30243" y="1658120"/>
                    <a:pt x="30250" y="1657015"/>
                    <a:pt x="30250" y="1657015"/>
                  </a:cubicBezTo>
                  <a:close/>
                  <a:moveTo>
                    <a:pt x="1793762" y="8663"/>
                  </a:moveTo>
                  <a:cubicBezTo>
                    <a:pt x="1478846" y="5195"/>
                    <a:pt x="1221731" y="243328"/>
                    <a:pt x="1218482" y="541628"/>
                  </a:cubicBezTo>
                  <a:cubicBezTo>
                    <a:pt x="1215233" y="839928"/>
                    <a:pt x="1466651" y="1083657"/>
                    <a:pt x="1781568" y="1086960"/>
                  </a:cubicBezTo>
                  <a:cubicBezTo>
                    <a:pt x="2096486" y="1090264"/>
                    <a:pt x="2353599" y="852295"/>
                    <a:pt x="2356848" y="553995"/>
                  </a:cubicBezTo>
                  <a:cubicBezTo>
                    <a:pt x="2356864" y="551786"/>
                    <a:pt x="2356871" y="550681"/>
                    <a:pt x="2356887" y="548471"/>
                  </a:cubicBezTo>
                  <a:cubicBezTo>
                    <a:pt x="2356614" y="253461"/>
                    <a:pt x="2105173" y="13047"/>
                    <a:pt x="1793762" y="8663"/>
                  </a:cubicBezTo>
                  <a:close/>
                  <a:moveTo>
                    <a:pt x="586342" y="3371282"/>
                  </a:moveTo>
                  <a:cubicBezTo>
                    <a:pt x="271425" y="3367978"/>
                    <a:pt x="14208" y="3605946"/>
                    <a:pt x="10855" y="3904245"/>
                  </a:cubicBezTo>
                  <a:cubicBezTo>
                    <a:pt x="7503" y="4202545"/>
                    <a:pt x="259231" y="4446275"/>
                    <a:pt x="574147" y="4449744"/>
                  </a:cubicBezTo>
                  <a:cubicBezTo>
                    <a:pt x="889064" y="4453212"/>
                    <a:pt x="1146179" y="4214914"/>
                    <a:pt x="1149428" y="3916614"/>
                  </a:cubicBezTo>
                  <a:cubicBezTo>
                    <a:pt x="1149444" y="3914404"/>
                    <a:pt x="1149452" y="3913299"/>
                    <a:pt x="1149467" y="3911089"/>
                  </a:cubicBezTo>
                  <a:cubicBezTo>
                    <a:pt x="1149194" y="3616079"/>
                    <a:pt x="897753" y="3375666"/>
                    <a:pt x="586342" y="3371282"/>
                  </a:cubicBezTo>
                  <a:close/>
                </a:path>
              </a:pathLst>
            </a:custGeom>
            <a:blipFill>
              <a:blip r:embed="rId2"/>
              <a:stretch>
                <a:fillRect l="-93054" t="-7939" r="-82686" b="-54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837119"/>
            <a:ext cx="8390644" cy="6184005"/>
            <a:chOff x="0" y="0"/>
            <a:chExt cx="11187526" cy="8245340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0"/>
              <a:ext cx="11187526" cy="345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19"/>
                </a:lnSpc>
              </a:pPr>
              <a:r>
                <a:rPr lang="en-US" sz="6399" b="1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Best Practices for Effective Unit Testing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189383"/>
              <a:ext cx="9135015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484995"/>
              <a:ext cx="10577320" cy="2760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 dirty="0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Utilizing </a:t>
              </a:r>
              <a:r>
                <a:rPr lang="en-US" sz="2400" b="1" dirty="0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mocks</a:t>
              </a:r>
              <a:r>
                <a:rPr lang="en-US" sz="2400" dirty="0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 and automation can significantly enhance the effectiveness of unit testing. Mocks allow for isolating components, while automation ensures tests are run consistently and efficiently, leading to a more robust testing framework.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464220" y="8642383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4"/>
                </a:lnTo>
                <a:lnTo>
                  <a:pt x="0" y="1231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973704" y="348092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39000"/>
            <a:ext cx="13119174" cy="8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2"/>
              </a:lnSpc>
              <a:spcBef>
                <a:spcPct val="0"/>
              </a:spcBef>
            </a:pPr>
            <a:r>
              <a:rPr lang="en-US" sz="6421" b="1" u="none" strike="noStrike">
                <a:solidFill>
                  <a:srgbClr val="FFFBED"/>
                </a:solidFill>
                <a:latin typeface="Touvlo Bold"/>
                <a:ea typeface="Touvlo Bold"/>
                <a:cs typeface="Touvlo Bold"/>
                <a:sym typeface="Touvlo Bold"/>
              </a:rPr>
              <a:t>Common Pitfalls in Unit Testing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758368"/>
            <a:ext cx="5248104" cy="2010313"/>
            <a:chOff x="0" y="0"/>
            <a:chExt cx="6997472" cy="2680417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6997472" cy="67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49"/>
                </a:lnSpc>
                <a:spcBef>
                  <a:spcPct val="0"/>
                </a:spcBef>
              </a:pPr>
              <a:r>
                <a:rPr lang="en-US" sz="3035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Too Broad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03778"/>
              <a:ext cx="6997472" cy="1776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2"/>
                </a:lnSpc>
                <a:spcBef>
                  <a:spcPct val="0"/>
                </a:spcBef>
              </a:pPr>
              <a:r>
                <a:rPr lang="en-US" sz="2601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Tests that are too broad may not effectively </a:t>
              </a:r>
              <a:r>
                <a:rPr lang="en-US" sz="2601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isolate issues</a:t>
              </a:r>
              <a:r>
                <a:rPr lang="en-US" sz="2601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, making debugging difficult.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10649" y="3758368"/>
            <a:ext cx="5486299" cy="2010313"/>
            <a:chOff x="0" y="0"/>
            <a:chExt cx="7315066" cy="2680417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7315066" cy="67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49"/>
                </a:lnSpc>
                <a:spcBef>
                  <a:spcPct val="0"/>
                </a:spcBef>
              </a:pPr>
              <a:r>
                <a:rPr lang="en-US" sz="3035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Skipping Edges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03778"/>
              <a:ext cx="7315066" cy="1776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2"/>
                </a:lnSpc>
                <a:spcBef>
                  <a:spcPct val="0"/>
                </a:spcBef>
              </a:pPr>
              <a:r>
                <a:rPr lang="en-US" sz="2601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Ignoring edge cases can lead to </a:t>
              </a:r>
              <a:r>
                <a:rPr lang="en-US" sz="2601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unexpected failures</a:t>
              </a:r>
              <a:r>
                <a:rPr lang="en-US" sz="2601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 during real-world use of the software.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587288"/>
            <a:ext cx="5248104" cy="2464592"/>
            <a:chOff x="0" y="0"/>
            <a:chExt cx="6997472" cy="328612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6997472" cy="67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49"/>
                </a:lnSpc>
                <a:spcBef>
                  <a:spcPct val="0"/>
                </a:spcBef>
              </a:pPr>
              <a:r>
                <a:rPr lang="en-US" sz="3035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Flaky Tests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03778"/>
              <a:ext cx="6997472" cy="2382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2"/>
                </a:lnSpc>
                <a:spcBef>
                  <a:spcPct val="0"/>
                </a:spcBef>
              </a:pPr>
              <a:r>
                <a:rPr lang="en-US" sz="2601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Tests that occasionally fail without changes can cause </a:t>
              </a:r>
              <a:r>
                <a:rPr lang="en-US" sz="2601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frustration</a:t>
              </a:r>
              <a:r>
                <a:rPr lang="en-US" sz="2601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 and undermine trust in the test suite.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10649" y="6587288"/>
            <a:ext cx="5248104" cy="2464592"/>
            <a:chOff x="0" y="0"/>
            <a:chExt cx="6997472" cy="328612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6997472" cy="670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49"/>
                </a:lnSpc>
                <a:spcBef>
                  <a:spcPct val="0"/>
                </a:spcBef>
              </a:pPr>
              <a:r>
                <a:rPr lang="en-US" sz="3035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Over-Reliance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03778"/>
              <a:ext cx="6997472" cy="2382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2"/>
                </a:lnSpc>
                <a:spcBef>
                  <a:spcPct val="0"/>
                </a:spcBef>
              </a:pPr>
              <a:r>
                <a:rPr lang="en-US" sz="2601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Relying solely on unit tests may lead to </a:t>
              </a:r>
              <a:r>
                <a:rPr lang="en-US" sz="2601" b="1" u="none" strike="noStrike">
                  <a:solidFill>
                    <a:srgbClr val="FFFBED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gaps</a:t>
              </a:r>
              <a:r>
                <a:rPr lang="en-US" sz="2601" u="none" strike="noStrike">
                  <a:solidFill>
                    <a:srgbClr val="FFFBED"/>
                  </a:solidFill>
                  <a:latin typeface="Touvlo"/>
                  <a:ea typeface="Touvlo"/>
                  <a:cs typeface="Touvlo"/>
                  <a:sym typeface="Touvlo"/>
                </a:rPr>
                <a:t> in overall testing strategy, missing integration issues.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940089" y="0"/>
            <a:ext cx="2347911" cy="10287000"/>
            <a:chOff x="0" y="0"/>
            <a:chExt cx="618380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8380" cy="2709333"/>
            </a:xfrm>
            <a:custGeom>
              <a:avLst/>
              <a:gdLst/>
              <a:ahLst/>
              <a:cxnLst/>
              <a:rect l="l" t="t" r="r" b="b"/>
              <a:pathLst>
                <a:path w="618380" h="2709333">
                  <a:moveTo>
                    <a:pt x="0" y="0"/>
                  </a:moveTo>
                  <a:lnTo>
                    <a:pt x="618380" y="0"/>
                  </a:lnTo>
                  <a:lnTo>
                    <a:pt x="6183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D7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1838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161301" y="-551935"/>
            <a:ext cx="4253398" cy="11969762"/>
            <a:chOff x="0" y="0"/>
            <a:chExt cx="5671197" cy="15959683"/>
          </a:xfrm>
        </p:grpSpPr>
        <p:sp>
          <p:nvSpPr>
            <p:cNvPr id="19" name="Freeform 19"/>
            <p:cNvSpPr/>
            <p:nvPr/>
          </p:nvSpPr>
          <p:spPr>
            <a:xfrm>
              <a:off x="0" y="5490999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0979341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902" y="412783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4"/>
                </a:lnTo>
                <a:lnTo>
                  <a:pt x="0" y="1231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1498" y="1028700"/>
            <a:ext cx="15587838" cy="8768159"/>
          </a:xfrm>
          <a:custGeom>
            <a:avLst/>
            <a:gdLst/>
            <a:ahLst/>
            <a:cxnLst/>
            <a:rect l="l" t="t" r="r" b="b"/>
            <a:pathLst>
              <a:path w="15587838" h="8768159">
                <a:moveTo>
                  <a:pt x="0" y="0"/>
                </a:moveTo>
                <a:lnTo>
                  <a:pt x="15587838" y="0"/>
                </a:lnTo>
                <a:lnTo>
                  <a:pt x="15587838" y="8768159"/>
                </a:lnTo>
                <a:lnTo>
                  <a:pt x="0" y="876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8687435"/>
            <a:ext cx="7312717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439</Words>
  <Application>Microsoft Macintosh PowerPoint</Application>
  <PresentationFormat>Custom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Touvlo Bold</vt:lpstr>
      <vt:lpstr>Touvlo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Unit Testing in Software Development</dc:title>
  <dc:description>Presentation - Unit Testing in Software Development</dc:description>
  <cp:lastModifiedBy>Joyce Achieng</cp:lastModifiedBy>
  <cp:revision>4</cp:revision>
  <dcterms:created xsi:type="dcterms:W3CDTF">2006-08-16T00:00:00Z</dcterms:created>
  <dcterms:modified xsi:type="dcterms:W3CDTF">2025-10-06T13:40:06Z</dcterms:modified>
  <dc:identifier>DAGz5AWdlXE</dc:identifier>
</cp:coreProperties>
</file>